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3.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tags/tag4.xml" ContentType="application/vnd.openxmlformats-officedocument.presentationml.tags+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tags/tag5.xml" ContentType="application/vnd.openxmlformats-officedocument.presentationml.tags+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80"/>
  </p:notesMasterIdLst>
  <p:sldIdLst>
    <p:sldId id="461" r:id="rId2"/>
    <p:sldId id="293" r:id="rId3"/>
    <p:sldId id="348" r:id="rId4"/>
    <p:sldId id="349" r:id="rId5"/>
    <p:sldId id="294" r:id="rId6"/>
    <p:sldId id="351" r:id="rId7"/>
    <p:sldId id="458" r:id="rId8"/>
    <p:sldId id="318" r:id="rId9"/>
    <p:sldId id="352" r:id="rId10"/>
    <p:sldId id="319" r:id="rId11"/>
    <p:sldId id="353" r:id="rId12"/>
    <p:sldId id="320" r:id="rId13"/>
    <p:sldId id="295" r:id="rId14"/>
    <p:sldId id="296" r:id="rId15"/>
    <p:sldId id="340" r:id="rId16"/>
    <p:sldId id="297" r:id="rId17"/>
    <p:sldId id="298" r:id="rId18"/>
    <p:sldId id="300" r:id="rId19"/>
    <p:sldId id="299" r:id="rId20"/>
    <p:sldId id="355" r:id="rId21"/>
    <p:sldId id="356" r:id="rId22"/>
    <p:sldId id="304" r:id="rId23"/>
    <p:sldId id="385" r:id="rId24"/>
    <p:sldId id="354" r:id="rId25"/>
    <p:sldId id="301" r:id="rId26"/>
    <p:sldId id="359" r:id="rId27"/>
    <p:sldId id="358" r:id="rId28"/>
    <p:sldId id="459" r:id="rId29"/>
    <p:sldId id="309" r:id="rId30"/>
    <p:sldId id="360" r:id="rId31"/>
    <p:sldId id="310" r:id="rId32"/>
    <p:sldId id="312" r:id="rId33"/>
    <p:sldId id="311" r:id="rId34"/>
    <p:sldId id="361" r:id="rId35"/>
    <p:sldId id="315" r:id="rId36"/>
    <p:sldId id="362" r:id="rId37"/>
    <p:sldId id="332" r:id="rId38"/>
    <p:sldId id="460" r:id="rId39"/>
    <p:sldId id="363" r:id="rId40"/>
    <p:sldId id="342" r:id="rId41"/>
    <p:sldId id="322" r:id="rId42"/>
    <p:sldId id="323" r:id="rId43"/>
    <p:sldId id="365" r:id="rId44"/>
    <p:sldId id="366" r:id="rId45"/>
    <p:sldId id="321" r:id="rId46"/>
    <p:sldId id="317" r:id="rId47"/>
    <p:sldId id="325" r:id="rId48"/>
    <p:sldId id="384" r:id="rId49"/>
    <p:sldId id="383" r:id="rId50"/>
    <p:sldId id="326" r:id="rId51"/>
    <p:sldId id="367" r:id="rId52"/>
    <p:sldId id="368" r:id="rId53"/>
    <p:sldId id="328" r:id="rId54"/>
    <p:sldId id="369" r:id="rId55"/>
    <p:sldId id="370" r:id="rId56"/>
    <p:sldId id="346" r:id="rId57"/>
    <p:sldId id="345" r:id="rId58"/>
    <p:sldId id="344" r:id="rId59"/>
    <p:sldId id="347" r:id="rId60"/>
    <p:sldId id="371" r:id="rId61"/>
    <p:sldId id="372" r:id="rId62"/>
    <p:sldId id="373" r:id="rId63"/>
    <p:sldId id="374" r:id="rId64"/>
    <p:sldId id="333" r:id="rId65"/>
    <p:sldId id="335" r:id="rId66"/>
    <p:sldId id="314" r:id="rId67"/>
    <p:sldId id="350" r:id="rId68"/>
    <p:sldId id="364" r:id="rId69"/>
    <p:sldId id="337" r:id="rId70"/>
    <p:sldId id="376" r:id="rId71"/>
    <p:sldId id="338" r:id="rId72"/>
    <p:sldId id="336" r:id="rId73"/>
    <p:sldId id="377" r:id="rId74"/>
    <p:sldId id="378" r:id="rId75"/>
    <p:sldId id="339" r:id="rId76"/>
    <p:sldId id="379" r:id="rId77"/>
    <p:sldId id="380" r:id="rId78"/>
    <p:sldId id="382" r:id="rId7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0000"/>
    <a:srgbClr val="FEFF00"/>
    <a:srgbClr val="010000"/>
    <a:srgbClr val="FFFFFF"/>
    <a:srgbClr val="2B2B11"/>
    <a:srgbClr val="FEFFFF"/>
    <a:srgbClr val="BF0000"/>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A70558-03B3-4454-AB88-4F2DE92A9E83}" v="45" dt="2020-09-01T03:54:46.8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0" autoAdjust="0"/>
    <p:restoredTop sz="74148" autoAdjust="0"/>
  </p:normalViewPr>
  <p:slideViewPr>
    <p:cSldViewPr snapToGrid="0" snapToObjects="1">
      <p:cViewPr varScale="1">
        <p:scale>
          <a:sx n="66" d="100"/>
          <a:sy n="66" d="100"/>
        </p:scale>
        <p:origin x="1590"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5592"/>
    </p:cViewPr>
  </p:sorterViewPr>
  <p:notesViewPr>
    <p:cSldViewPr snapToGrid="0" snapToObjects="1">
      <p:cViewPr>
        <p:scale>
          <a:sx n="100" d="100"/>
          <a:sy n="100" d="100"/>
        </p:scale>
        <p:origin x="2112" y="-13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86"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86A70558-03B3-4454-AB88-4F2DE92A9E83}"/>
    <pc:docChg chg="undo custSel modSld">
      <pc:chgData name="Bethany Bolen" userId="8e338a04f9f07398" providerId="LiveId" clId="{86A70558-03B3-4454-AB88-4F2DE92A9E83}" dt="2020-09-01T03:54:46.815" v="141" actId="478"/>
      <pc:docMkLst>
        <pc:docMk/>
      </pc:docMkLst>
      <pc:sldChg chg="addSp delSp modSp mod">
        <pc:chgData name="Bethany Bolen" userId="8e338a04f9f07398" providerId="LiveId" clId="{86A70558-03B3-4454-AB88-4F2DE92A9E83}" dt="2020-08-31T23:53:44.061" v="4" actId="478"/>
        <pc:sldMkLst>
          <pc:docMk/>
          <pc:sldMk cId="1424045676" sldId="294"/>
        </pc:sldMkLst>
        <pc:picChg chg="del">
          <ac:chgData name="Bethany Bolen" userId="8e338a04f9f07398" providerId="LiveId" clId="{86A70558-03B3-4454-AB88-4F2DE92A9E83}" dt="2020-08-31T23:53:44.061" v="4" actId="478"/>
          <ac:picMkLst>
            <pc:docMk/>
            <pc:sldMk cId="1424045676" sldId="294"/>
            <ac:picMk id="6" creationId="{00000000-0000-0000-0000-000000000000}"/>
          </ac:picMkLst>
        </pc:picChg>
        <pc:picChg chg="add mod ord">
          <ac:chgData name="Bethany Bolen" userId="8e338a04f9f07398" providerId="LiveId" clId="{86A70558-03B3-4454-AB88-4F2DE92A9E83}" dt="2020-08-31T23:53:42.403" v="3" actId="167"/>
          <ac:picMkLst>
            <pc:docMk/>
            <pc:sldMk cId="1424045676" sldId="294"/>
            <ac:picMk id="7" creationId="{B58E19C0-AD12-42C7-9661-BE41775DFAA6}"/>
          </ac:picMkLst>
        </pc:picChg>
      </pc:sldChg>
      <pc:sldChg chg="addSp delSp modSp mod">
        <pc:chgData name="Bethany Bolen" userId="8e338a04f9f07398" providerId="LiveId" clId="{86A70558-03B3-4454-AB88-4F2DE92A9E83}" dt="2020-09-01T03:54:29.207" v="131" actId="732"/>
        <pc:sldMkLst>
          <pc:docMk/>
          <pc:sldMk cId="1360395797" sldId="314"/>
        </pc:sldMkLst>
        <pc:picChg chg="add mod ord modCrop">
          <ac:chgData name="Bethany Bolen" userId="8e338a04f9f07398" providerId="LiveId" clId="{86A70558-03B3-4454-AB88-4F2DE92A9E83}" dt="2020-09-01T03:54:29.207" v="131" actId="732"/>
          <ac:picMkLst>
            <pc:docMk/>
            <pc:sldMk cId="1360395797" sldId="314"/>
            <ac:picMk id="6" creationId="{B663493C-0FF6-4AB1-876B-BD23A93F48AE}"/>
          </ac:picMkLst>
        </pc:picChg>
        <pc:picChg chg="del">
          <ac:chgData name="Bethany Bolen" userId="8e338a04f9f07398" providerId="LiveId" clId="{86A70558-03B3-4454-AB88-4F2DE92A9E83}" dt="2020-09-01T03:54:22.775" v="130" actId="478"/>
          <ac:picMkLst>
            <pc:docMk/>
            <pc:sldMk cId="1360395797" sldId="314"/>
            <ac:picMk id="4099" creationId="{00000000-0000-0000-0000-000000000000}"/>
          </ac:picMkLst>
        </pc:picChg>
      </pc:sldChg>
      <pc:sldChg chg="addSp delSp modSp mod">
        <pc:chgData name="Bethany Bolen" userId="8e338a04f9f07398" providerId="LiveId" clId="{86A70558-03B3-4454-AB88-4F2DE92A9E83}" dt="2020-08-31T23:55:09.989" v="36" actId="171"/>
        <pc:sldMkLst>
          <pc:docMk/>
          <pc:sldMk cId="3711387089" sldId="319"/>
        </pc:sldMkLst>
        <pc:grpChg chg="add del">
          <ac:chgData name="Bethany Bolen" userId="8e338a04f9f07398" providerId="LiveId" clId="{86A70558-03B3-4454-AB88-4F2DE92A9E83}" dt="2020-08-31T23:55:04.108" v="31" actId="478"/>
          <ac:grpSpMkLst>
            <pc:docMk/>
            <pc:sldMk cId="3711387089" sldId="319"/>
            <ac:grpSpMk id="5125" creationId="{00000000-0000-0000-0000-000000000000}"/>
          </ac:grpSpMkLst>
        </pc:grpChg>
        <pc:picChg chg="add del mod ord">
          <ac:chgData name="Bethany Bolen" userId="8e338a04f9f07398" providerId="LiveId" clId="{86A70558-03B3-4454-AB88-4F2DE92A9E83}" dt="2020-08-31T23:54:26.171" v="17"/>
          <ac:picMkLst>
            <pc:docMk/>
            <pc:sldMk cId="3711387089" sldId="319"/>
            <ac:picMk id="32" creationId="{C3F41207-4D41-4FE8-AD0F-CA3D5B4580B7}"/>
          </ac:picMkLst>
        </pc:picChg>
        <pc:picChg chg="add del mod ord">
          <ac:chgData name="Bethany Bolen" userId="8e338a04f9f07398" providerId="LiveId" clId="{86A70558-03B3-4454-AB88-4F2DE92A9E83}" dt="2020-08-31T23:55:00.712" v="29" actId="21"/>
          <ac:picMkLst>
            <pc:docMk/>
            <pc:sldMk cId="3711387089" sldId="319"/>
            <ac:picMk id="34" creationId="{EC23623F-3B2A-461A-A753-CC89F6E7F629}"/>
          </ac:picMkLst>
        </pc:picChg>
        <pc:picChg chg="add ord">
          <ac:chgData name="Bethany Bolen" userId="8e338a04f9f07398" providerId="LiveId" clId="{86A70558-03B3-4454-AB88-4F2DE92A9E83}" dt="2020-08-31T23:55:09.989" v="36" actId="171"/>
          <ac:picMkLst>
            <pc:docMk/>
            <pc:sldMk cId="3711387089" sldId="319"/>
            <ac:picMk id="37" creationId="{2B833CF4-825B-4BC8-8A87-8131217F6DD3}"/>
          </ac:picMkLst>
        </pc:picChg>
        <pc:picChg chg="add del">
          <ac:chgData name="Bethany Bolen" userId="8e338a04f9f07398" providerId="LiveId" clId="{86A70558-03B3-4454-AB88-4F2DE92A9E83}" dt="2020-08-31T23:54:40.074" v="21" actId="478"/>
          <ac:picMkLst>
            <pc:docMk/>
            <pc:sldMk cId="3711387089" sldId="319"/>
            <ac:picMk id="1027" creationId="{00000000-0000-0000-0000-000000000000}"/>
          </ac:picMkLst>
        </pc:picChg>
      </pc:sldChg>
      <pc:sldChg chg="addSp delSp modSp mod">
        <pc:chgData name="Bethany Bolen" userId="8e338a04f9f07398" providerId="LiveId" clId="{86A70558-03B3-4454-AB88-4F2DE92A9E83}" dt="2020-09-01T03:52:13.267" v="70" actId="478"/>
        <pc:sldMkLst>
          <pc:docMk/>
          <pc:sldMk cId="3747437051" sldId="325"/>
        </pc:sldMkLst>
        <pc:picChg chg="add mod ord">
          <ac:chgData name="Bethany Bolen" userId="8e338a04f9f07398" providerId="LiveId" clId="{86A70558-03B3-4454-AB88-4F2DE92A9E83}" dt="2020-09-01T03:52:12.147" v="69" actId="167"/>
          <ac:picMkLst>
            <pc:docMk/>
            <pc:sldMk cId="3747437051" sldId="325"/>
            <ac:picMk id="6" creationId="{B0F575D5-63E1-42D6-B124-F06A05D61F6A}"/>
          </ac:picMkLst>
        </pc:picChg>
        <pc:picChg chg="del">
          <ac:chgData name="Bethany Bolen" userId="8e338a04f9f07398" providerId="LiveId" clId="{86A70558-03B3-4454-AB88-4F2DE92A9E83}" dt="2020-09-01T03:52:13.267" v="70" actId="478"/>
          <ac:picMkLst>
            <pc:docMk/>
            <pc:sldMk cId="3747437051" sldId="325"/>
            <ac:picMk id="1026" creationId="{00000000-0000-0000-0000-000000000000}"/>
          </ac:picMkLst>
        </pc:picChg>
      </pc:sldChg>
      <pc:sldChg chg="addSp delSp modSp mod">
        <pc:chgData name="Bethany Bolen" userId="8e338a04f9f07398" providerId="LiveId" clId="{86A70558-03B3-4454-AB88-4F2DE92A9E83}" dt="2020-08-31T23:56:08.748" v="57" actId="171"/>
        <pc:sldMkLst>
          <pc:docMk/>
          <pc:sldMk cId="98837973" sldId="332"/>
        </pc:sldMkLst>
        <pc:picChg chg="add mod ord">
          <ac:chgData name="Bethany Bolen" userId="8e338a04f9f07398" providerId="LiveId" clId="{86A70558-03B3-4454-AB88-4F2DE92A9E83}" dt="2020-08-31T23:56:08.748" v="57" actId="171"/>
          <ac:picMkLst>
            <pc:docMk/>
            <pc:sldMk cId="98837973" sldId="332"/>
            <ac:picMk id="17" creationId="{17C5DAF0-C83C-4817-9461-01083FDDEB81}"/>
          </ac:picMkLst>
        </pc:picChg>
        <pc:picChg chg="del">
          <ac:chgData name="Bethany Bolen" userId="8e338a04f9f07398" providerId="LiveId" clId="{86A70558-03B3-4454-AB88-4F2DE92A9E83}" dt="2020-08-31T23:55:37.292" v="41" actId="478"/>
          <ac:picMkLst>
            <pc:docMk/>
            <pc:sldMk cId="98837973" sldId="332"/>
            <ac:picMk id="1026" creationId="{00000000-0000-0000-0000-000000000000}"/>
          </ac:picMkLst>
        </pc:picChg>
      </pc:sldChg>
      <pc:sldChg chg="addSp delSp modSp mod">
        <pc:chgData name="Bethany Bolen" userId="8e338a04f9f07398" providerId="LiveId" clId="{86A70558-03B3-4454-AB88-4F2DE92A9E83}" dt="2020-09-01T03:53:52.421" v="115" actId="1035"/>
        <pc:sldMkLst>
          <pc:docMk/>
          <pc:sldMk cId="2506865699" sldId="344"/>
        </pc:sldMkLst>
        <pc:picChg chg="add mod ord">
          <ac:chgData name="Bethany Bolen" userId="8e338a04f9f07398" providerId="LiveId" clId="{86A70558-03B3-4454-AB88-4F2DE92A9E83}" dt="2020-09-01T03:53:52.421" v="115" actId="1035"/>
          <ac:picMkLst>
            <pc:docMk/>
            <pc:sldMk cId="2506865699" sldId="344"/>
            <ac:picMk id="6" creationId="{84CB1D18-C136-4D6C-B1AC-C43A125C516A}"/>
          </ac:picMkLst>
        </pc:picChg>
        <pc:picChg chg="del">
          <ac:chgData name="Bethany Bolen" userId="8e338a04f9f07398" providerId="LiveId" clId="{86A70558-03B3-4454-AB88-4F2DE92A9E83}" dt="2020-09-01T03:53:50.005" v="112" actId="478"/>
          <ac:picMkLst>
            <pc:docMk/>
            <pc:sldMk cId="2506865699" sldId="344"/>
            <ac:picMk id="1026" creationId="{00000000-0000-0000-0000-000000000000}"/>
          </ac:picMkLst>
        </pc:picChg>
      </pc:sldChg>
      <pc:sldChg chg="addSp delSp modSp mod">
        <pc:chgData name="Bethany Bolen" userId="8e338a04f9f07398" providerId="LiveId" clId="{86A70558-03B3-4454-AB88-4F2DE92A9E83}" dt="2020-09-01T03:53:33.938" v="105" actId="171"/>
        <pc:sldMkLst>
          <pc:docMk/>
          <pc:sldMk cId="3913490959" sldId="345"/>
        </pc:sldMkLst>
        <pc:picChg chg="add mod ord">
          <ac:chgData name="Bethany Bolen" userId="8e338a04f9f07398" providerId="LiveId" clId="{86A70558-03B3-4454-AB88-4F2DE92A9E83}" dt="2020-09-01T03:53:33.938" v="105" actId="171"/>
          <ac:picMkLst>
            <pc:docMk/>
            <pc:sldMk cId="3913490959" sldId="345"/>
            <ac:picMk id="17" creationId="{42991366-877A-48C3-908C-630C9B6B0884}"/>
          </ac:picMkLst>
        </pc:picChg>
        <pc:picChg chg="del">
          <ac:chgData name="Bethany Bolen" userId="8e338a04f9f07398" providerId="LiveId" clId="{86A70558-03B3-4454-AB88-4F2DE92A9E83}" dt="2020-09-01T03:53:30.181" v="99" actId="478"/>
          <ac:picMkLst>
            <pc:docMk/>
            <pc:sldMk cId="3913490959" sldId="345"/>
            <ac:picMk id="1026" creationId="{00000000-0000-0000-0000-000000000000}"/>
          </ac:picMkLst>
        </pc:picChg>
      </pc:sldChg>
      <pc:sldChg chg="addSp delSp modSp mod">
        <pc:chgData name="Bethany Bolen" userId="8e338a04f9f07398" providerId="LiveId" clId="{86A70558-03B3-4454-AB88-4F2DE92A9E83}" dt="2020-09-01T03:53:23.774" v="98" actId="478"/>
        <pc:sldMkLst>
          <pc:docMk/>
          <pc:sldMk cId="2703193403" sldId="346"/>
        </pc:sldMkLst>
        <pc:picChg chg="add mod ord">
          <ac:chgData name="Bethany Bolen" userId="8e338a04f9f07398" providerId="LiveId" clId="{86A70558-03B3-4454-AB88-4F2DE92A9E83}" dt="2020-09-01T03:53:22.638" v="97" actId="167"/>
          <ac:picMkLst>
            <pc:docMk/>
            <pc:sldMk cId="2703193403" sldId="346"/>
            <ac:picMk id="6" creationId="{B29FBD84-A0E7-4AC6-B9A5-300CCE15908F}"/>
          </ac:picMkLst>
        </pc:picChg>
        <pc:picChg chg="del">
          <ac:chgData name="Bethany Bolen" userId="8e338a04f9f07398" providerId="LiveId" clId="{86A70558-03B3-4454-AB88-4F2DE92A9E83}" dt="2020-09-01T03:53:23.774" v="98" actId="478"/>
          <ac:picMkLst>
            <pc:docMk/>
            <pc:sldMk cId="2703193403" sldId="346"/>
            <ac:picMk id="7170" creationId="{00000000-0000-0000-0000-000000000000}"/>
          </ac:picMkLst>
        </pc:picChg>
      </pc:sldChg>
      <pc:sldChg chg="addSp delSp modSp mod">
        <pc:chgData name="Bethany Bolen" userId="8e338a04f9f07398" providerId="LiveId" clId="{86A70558-03B3-4454-AB88-4F2DE92A9E83}" dt="2020-08-31T23:54:29.475" v="20" actId="478"/>
        <pc:sldMkLst>
          <pc:docMk/>
          <pc:sldMk cId="2838236061" sldId="351"/>
        </pc:sldMkLst>
        <pc:picChg chg="add del mod">
          <ac:chgData name="Bethany Bolen" userId="8e338a04f9f07398" providerId="LiveId" clId="{86A70558-03B3-4454-AB88-4F2DE92A9E83}" dt="2020-08-31T23:54:29.475" v="20" actId="478"/>
          <ac:picMkLst>
            <pc:docMk/>
            <pc:sldMk cId="2838236061" sldId="351"/>
            <ac:picMk id="6" creationId="{00000000-0000-0000-0000-000000000000}"/>
          </ac:picMkLst>
        </pc:picChg>
        <pc:picChg chg="add mod ord">
          <ac:chgData name="Bethany Bolen" userId="8e338a04f9f07398" providerId="LiveId" clId="{86A70558-03B3-4454-AB88-4F2DE92A9E83}" dt="2020-08-31T23:53:50.786" v="8" actId="167"/>
          <ac:picMkLst>
            <pc:docMk/>
            <pc:sldMk cId="2838236061" sldId="351"/>
            <ac:picMk id="13" creationId="{4032DD1C-3AF8-4BA9-94C2-C51E2B5F1665}"/>
          </ac:picMkLst>
        </pc:picChg>
      </pc:sldChg>
      <pc:sldChg chg="addSp delSp modSp mod">
        <pc:chgData name="Bethany Bolen" userId="8e338a04f9f07398" providerId="LiveId" clId="{86A70558-03B3-4454-AB88-4F2DE92A9E83}" dt="2020-09-01T03:52:41.802" v="81" actId="478"/>
        <pc:sldMkLst>
          <pc:docMk/>
          <pc:sldMk cId="1515264395" sldId="368"/>
        </pc:sldMkLst>
        <pc:picChg chg="add mod ord">
          <ac:chgData name="Bethany Bolen" userId="8e338a04f9f07398" providerId="LiveId" clId="{86A70558-03B3-4454-AB88-4F2DE92A9E83}" dt="2020-09-01T03:52:40.742" v="80" actId="167"/>
          <ac:picMkLst>
            <pc:docMk/>
            <pc:sldMk cId="1515264395" sldId="368"/>
            <ac:picMk id="6" creationId="{D3D3D25E-E2DA-44E4-9F9A-5FC1B4FAA723}"/>
          </ac:picMkLst>
        </pc:picChg>
        <pc:picChg chg="del">
          <ac:chgData name="Bethany Bolen" userId="8e338a04f9f07398" providerId="LiveId" clId="{86A70558-03B3-4454-AB88-4F2DE92A9E83}" dt="2020-09-01T03:52:41.802" v="81" actId="478"/>
          <ac:picMkLst>
            <pc:docMk/>
            <pc:sldMk cId="1515264395" sldId="368"/>
            <ac:picMk id="10243" creationId="{00000000-0000-0000-0000-000000000000}"/>
          </ac:picMkLst>
        </pc:picChg>
      </pc:sldChg>
      <pc:sldChg chg="addSp delSp modSp mod">
        <pc:chgData name="Bethany Bolen" userId="8e338a04f9f07398" providerId="LiveId" clId="{86A70558-03B3-4454-AB88-4F2DE92A9E83}" dt="2020-09-01T03:52:48.560" v="86" actId="478"/>
        <pc:sldMkLst>
          <pc:docMk/>
          <pc:sldMk cId="4168813736" sldId="369"/>
        </pc:sldMkLst>
        <pc:picChg chg="add mod ord">
          <ac:chgData name="Bethany Bolen" userId="8e338a04f9f07398" providerId="LiveId" clId="{86A70558-03B3-4454-AB88-4F2DE92A9E83}" dt="2020-09-01T03:52:47.557" v="85" actId="167"/>
          <ac:picMkLst>
            <pc:docMk/>
            <pc:sldMk cId="4168813736" sldId="369"/>
            <ac:picMk id="6" creationId="{A078BF6E-E493-4A4F-895E-A256FAE390C8}"/>
          </ac:picMkLst>
        </pc:picChg>
        <pc:picChg chg="del">
          <ac:chgData name="Bethany Bolen" userId="8e338a04f9f07398" providerId="LiveId" clId="{86A70558-03B3-4454-AB88-4F2DE92A9E83}" dt="2020-09-01T03:52:48.560" v="86" actId="478"/>
          <ac:picMkLst>
            <pc:docMk/>
            <pc:sldMk cId="4168813736" sldId="369"/>
            <ac:picMk id="1026" creationId="{00000000-0000-0000-0000-000000000000}"/>
          </ac:picMkLst>
        </pc:picChg>
      </pc:sldChg>
      <pc:sldChg chg="addSp delSp modSp mod">
        <pc:chgData name="Bethany Bolen" userId="8e338a04f9f07398" providerId="LiveId" clId="{86A70558-03B3-4454-AB88-4F2DE92A9E83}" dt="2020-09-01T03:53:15.487" v="93" actId="171"/>
        <pc:sldMkLst>
          <pc:docMk/>
          <pc:sldMk cId="497603961" sldId="370"/>
        </pc:sldMkLst>
        <pc:picChg chg="add mod ord">
          <ac:chgData name="Bethany Bolen" userId="8e338a04f9f07398" providerId="LiveId" clId="{86A70558-03B3-4454-AB88-4F2DE92A9E83}" dt="2020-09-01T03:53:15.487" v="93" actId="171"/>
          <ac:picMkLst>
            <pc:docMk/>
            <pc:sldMk cId="497603961" sldId="370"/>
            <ac:picMk id="7" creationId="{9B93EF6E-7C0F-4A8A-AE57-28C05C34DFFA}"/>
          </ac:picMkLst>
        </pc:picChg>
        <pc:picChg chg="del">
          <ac:chgData name="Bethany Bolen" userId="8e338a04f9f07398" providerId="LiveId" clId="{86A70558-03B3-4454-AB88-4F2DE92A9E83}" dt="2020-09-01T03:53:11.735" v="87" actId="478"/>
          <ac:picMkLst>
            <pc:docMk/>
            <pc:sldMk cId="497603961" sldId="370"/>
            <ac:picMk id="2052" creationId="{00000000-0000-0000-0000-000000000000}"/>
          </ac:picMkLst>
        </pc:picChg>
      </pc:sldChg>
      <pc:sldChg chg="addSp delSp modSp mod">
        <pc:chgData name="Bethany Bolen" userId="8e338a04f9f07398" providerId="LiveId" clId="{86A70558-03B3-4454-AB88-4F2DE92A9E83}" dt="2020-09-01T03:54:00.273" v="120" actId="478"/>
        <pc:sldMkLst>
          <pc:docMk/>
          <pc:sldMk cId="3174397060" sldId="371"/>
        </pc:sldMkLst>
        <pc:picChg chg="del">
          <ac:chgData name="Bethany Bolen" userId="8e338a04f9f07398" providerId="LiveId" clId="{86A70558-03B3-4454-AB88-4F2DE92A9E83}" dt="2020-09-01T03:54:00.273" v="120" actId="478"/>
          <ac:picMkLst>
            <pc:docMk/>
            <pc:sldMk cId="3174397060" sldId="371"/>
            <ac:picMk id="6" creationId="{00000000-0000-0000-0000-000000000000}"/>
          </ac:picMkLst>
        </pc:picChg>
        <pc:picChg chg="add mod ord">
          <ac:chgData name="Bethany Bolen" userId="8e338a04f9f07398" providerId="LiveId" clId="{86A70558-03B3-4454-AB88-4F2DE92A9E83}" dt="2020-09-01T03:53:59.092" v="119" actId="167"/>
          <ac:picMkLst>
            <pc:docMk/>
            <pc:sldMk cId="3174397060" sldId="371"/>
            <ac:picMk id="7" creationId="{C1641D38-F73A-48B4-9AA3-E5D3A0E8966C}"/>
          </ac:picMkLst>
        </pc:picChg>
      </pc:sldChg>
      <pc:sldChg chg="addSp delSp modSp mod">
        <pc:chgData name="Bethany Bolen" userId="8e338a04f9f07398" providerId="LiveId" clId="{86A70558-03B3-4454-AB88-4F2DE92A9E83}" dt="2020-09-01T03:54:39.411" v="136" actId="478"/>
        <pc:sldMkLst>
          <pc:docMk/>
          <pc:sldMk cId="3353781732" sldId="376"/>
        </pc:sldMkLst>
        <pc:picChg chg="add mod ord">
          <ac:chgData name="Bethany Bolen" userId="8e338a04f9f07398" providerId="LiveId" clId="{86A70558-03B3-4454-AB88-4F2DE92A9E83}" dt="2020-09-01T03:54:38.244" v="135" actId="167"/>
          <ac:picMkLst>
            <pc:docMk/>
            <pc:sldMk cId="3353781732" sldId="376"/>
            <ac:picMk id="6" creationId="{EEEAC9A4-AB42-49B1-B7FB-58E6922C1A63}"/>
          </ac:picMkLst>
        </pc:picChg>
        <pc:picChg chg="del">
          <ac:chgData name="Bethany Bolen" userId="8e338a04f9f07398" providerId="LiveId" clId="{86A70558-03B3-4454-AB88-4F2DE92A9E83}" dt="2020-09-01T03:54:39.411" v="136" actId="478"/>
          <ac:picMkLst>
            <pc:docMk/>
            <pc:sldMk cId="3353781732" sldId="376"/>
            <ac:picMk id="13315" creationId="{00000000-0000-0000-0000-000000000000}"/>
          </ac:picMkLst>
        </pc:picChg>
      </pc:sldChg>
      <pc:sldChg chg="addSp delSp modSp mod">
        <pc:chgData name="Bethany Bolen" userId="8e338a04f9f07398" providerId="LiveId" clId="{86A70558-03B3-4454-AB88-4F2DE92A9E83}" dt="2020-09-01T03:54:46.815" v="141" actId="478"/>
        <pc:sldMkLst>
          <pc:docMk/>
          <pc:sldMk cId="1461349737" sldId="380"/>
        </pc:sldMkLst>
        <pc:picChg chg="add mod ord">
          <ac:chgData name="Bethany Bolen" userId="8e338a04f9f07398" providerId="LiveId" clId="{86A70558-03B3-4454-AB88-4F2DE92A9E83}" dt="2020-09-01T03:54:45.737" v="140" actId="167"/>
          <ac:picMkLst>
            <pc:docMk/>
            <pc:sldMk cId="1461349737" sldId="380"/>
            <ac:picMk id="6" creationId="{78A2F0F5-BE87-4CD0-904C-D2D69662C42B}"/>
          </ac:picMkLst>
        </pc:picChg>
        <pc:picChg chg="del">
          <ac:chgData name="Bethany Bolen" userId="8e338a04f9f07398" providerId="LiveId" clId="{86A70558-03B3-4454-AB88-4F2DE92A9E83}" dt="2020-09-01T03:54:46.815" v="141" actId="478"/>
          <ac:picMkLst>
            <pc:docMk/>
            <pc:sldMk cId="1461349737" sldId="380"/>
            <ac:picMk id="18435" creationId="{00000000-0000-0000-0000-000000000000}"/>
          </ac:picMkLst>
        </pc:picChg>
      </pc:sldChg>
      <pc:sldChg chg="addSp delSp modSp mod">
        <pc:chgData name="Bethany Bolen" userId="8e338a04f9f07398" providerId="LiveId" clId="{86A70558-03B3-4454-AB88-4F2DE92A9E83}" dt="2020-09-01T03:52:33.870" v="76" actId="478"/>
        <pc:sldMkLst>
          <pc:docMk/>
          <pc:sldMk cId="283664826" sldId="383"/>
        </pc:sldMkLst>
        <pc:picChg chg="add mod ord">
          <ac:chgData name="Bethany Bolen" userId="8e338a04f9f07398" providerId="LiveId" clId="{86A70558-03B3-4454-AB88-4F2DE92A9E83}" dt="2020-09-01T03:52:32.483" v="75" actId="167"/>
          <ac:picMkLst>
            <pc:docMk/>
            <pc:sldMk cId="283664826" sldId="383"/>
            <ac:picMk id="11" creationId="{4E4AC893-30FD-43B4-8939-1F84C2E59C6B}"/>
          </ac:picMkLst>
        </pc:picChg>
        <pc:picChg chg="del">
          <ac:chgData name="Bethany Bolen" userId="8e338a04f9f07398" providerId="LiveId" clId="{86A70558-03B3-4454-AB88-4F2DE92A9E83}" dt="2020-09-01T03:52:33.870" v="76" actId="478"/>
          <ac:picMkLst>
            <pc:docMk/>
            <pc:sldMk cId="283664826" sldId="383"/>
            <ac:picMk id="8194" creationId="{00000000-0000-0000-0000-000000000000}"/>
          </ac:picMkLst>
        </pc:picChg>
      </pc:sldChg>
      <pc:sldChg chg="addSp delSp modSp mod">
        <pc:chgData name="Bethany Bolen" userId="8e338a04f9f07398" providerId="LiveId" clId="{86A70558-03B3-4454-AB88-4F2DE92A9E83}" dt="2020-09-01T03:52:27.226" v="73" actId="478"/>
        <pc:sldMkLst>
          <pc:docMk/>
          <pc:sldMk cId="459649814" sldId="384"/>
        </pc:sldMkLst>
        <pc:picChg chg="add mod ord">
          <ac:chgData name="Bethany Bolen" userId="8e338a04f9f07398" providerId="LiveId" clId="{86A70558-03B3-4454-AB88-4F2DE92A9E83}" dt="2020-09-01T03:52:26.122" v="72" actId="167"/>
          <ac:picMkLst>
            <pc:docMk/>
            <pc:sldMk cId="459649814" sldId="384"/>
            <ac:picMk id="6" creationId="{23892D1A-DF8B-4A38-9293-477321547C9A}"/>
          </ac:picMkLst>
        </pc:picChg>
        <pc:picChg chg="del">
          <ac:chgData name="Bethany Bolen" userId="8e338a04f9f07398" providerId="LiveId" clId="{86A70558-03B3-4454-AB88-4F2DE92A9E83}" dt="2020-09-01T03:52:27.226" v="73" actId="478"/>
          <ac:picMkLst>
            <pc:docMk/>
            <pc:sldMk cId="459649814" sldId="384"/>
            <ac:picMk id="8194" creationId="{00000000-0000-0000-0000-000000000000}"/>
          </ac:picMkLst>
        </pc:picChg>
      </pc:sldChg>
      <pc:sldChg chg="addSp delSp modSp mod">
        <pc:chgData name="Bethany Bolen" userId="8e338a04f9f07398" providerId="LiveId" clId="{86A70558-03B3-4454-AB88-4F2DE92A9E83}" dt="2020-08-31T23:56:19.838" v="62" actId="478"/>
        <pc:sldMkLst>
          <pc:docMk/>
          <pc:sldMk cId="1746606788" sldId="460"/>
        </pc:sldMkLst>
        <pc:picChg chg="add mod ord">
          <ac:chgData name="Bethany Bolen" userId="8e338a04f9f07398" providerId="LiveId" clId="{86A70558-03B3-4454-AB88-4F2DE92A9E83}" dt="2020-08-31T23:56:18.299" v="61" actId="167"/>
          <ac:picMkLst>
            <pc:docMk/>
            <pc:sldMk cId="1746606788" sldId="460"/>
            <ac:picMk id="6" creationId="{94ED92F3-FD64-442B-AACF-3CAFE06DFE99}"/>
          </ac:picMkLst>
        </pc:picChg>
        <pc:picChg chg="del">
          <ac:chgData name="Bethany Bolen" userId="8e338a04f9f07398" providerId="LiveId" clId="{86A70558-03B3-4454-AB88-4F2DE92A9E83}" dt="2020-08-31T23:56:19.838" v="62" actId="478"/>
          <ac:picMkLst>
            <pc:docMk/>
            <pc:sldMk cId="1746606788" sldId="460"/>
            <ac:picMk id="5122"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1/25/2021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digitalcollections.nypl.org/items/510d47dc-4744-a3d9-e040-e00a18064a99"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digitalcollections.nypl.org/items/510d47e2-72d7-a3d9-e040-e00a18064a99"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digitalcollections.nypl.org/items/510d47dc-4771-a3d9-e040-e00a18064a99"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digitalcollections.nypl.org/items/510d47dc-4771-a3d9-e040-e00a18064a99"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identification of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has not yet been definitively settled. There are three major contenders for the site—el-</a:t>
            </a:r>
            <a:r>
              <a:rPr lang="en-US" sz="1200" kern="1200" dirty="0" err="1">
                <a:solidFill>
                  <a:schemeClr val="tx1"/>
                </a:solidFill>
                <a:effectLst/>
                <a:latin typeface="+mn-lt"/>
                <a:ea typeface="+mn-ea"/>
                <a:cs typeface="+mn-cs"/>
              </a:rPr>
              <a:t>Bireh</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Nebi Samwil,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or the adjacent Khirbet el-Burj (with a suggested toponymic connection from nearby Khirbet el Biyar). </a:t>
            </a:r>
            <a:r>
              <a:rPr lang="en-US" dirty="0"/>
              <a:t>This is a detail of map 1-10 from the </a:t>
            </a:r>
            <a:r>
              <a:rPr lang="en-US" i="1" dirty="0"/>
              <a:t>Satellite Bible Atlas</a:t>
            </a:r>
            <a:r>
              <a:rPr lang="en-US" dirty="0"/>
              <a:t>, by William Schlegel. Used by permission. </a:t>
            </a:r>
            <a:r>
              <a:rPr lang="en-US" baseline="0" dirty="0"/>
              <a:t>An editable version is included behind this graphic for those who may wish to change it.</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19760395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Robinson was the first to suggest el-</a:t>
            </a:r>
            <a:r>
              <a:rPr lang="en-US" sz="1200" kern="1200" dirty="0" err="1">
                <a:solidFill>
                  <a:schemeClr val="tx1"/>
                </a:solidFill>
                <a:effectLst/>
                <a:latin typeface="+mn-lt"/>
                <a:ea typeface="+mn-ea"/>
                <a:cs typeface="+mn-cs"/>
              </a:rPr>
              <a:t>Bireh</a:t>
            </a:r>
            <a:r>
              <a:rPr lang="en-US" sz="1200" kern="1200" dirty="0">
                <a:solidFill>
                  <a:schemeClr val="tx1"/>
                </a:solidFill>
                <a:effectLst/>
                <a:latin typeface="+mn-lt"/>
                <a:ea typeface="+mn-ea"/>
                <a:cs typeface="+mn-cs"/>
              </a:rPr>
              <a:t> was biblical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based on a similarity of the name and a supposed approximation with an entry in Eusebius (1841: 132–3). After Bronze and Iron Age remains were found at Ras et-</a:t>
            </a:r>
            <a:r>
              <a:rPr lang="en-US" sz="1200" kern="1200" dirty="0" err="1">
                <a:solidFill>
                  <a:schemeClr val="tx1"/>
                </a:solidFill>
                <a:effectLst/>
                <a:latin typeface="+mn-lt"/>
                <a:ea typeface="+mn-ea"/>
                <a:cs typeface="+mn-cs"/>
              </a:rPr>
              <a:t>Tahuneh</a:t>
            </a:r>
            <a:r>
              <a:rPr lang="en-US" sz="1200" kern="1200" dirty="0">
                <a:solidFill>
                  <a:schemeClr val="tx1"/>
                </a:solidFill>
                <a:effectLst/>
                <a:latin typeface="+mn-lt"/>
                <a:ea typeface="+mn-ea"/>
                <a:cs typeface="+mn-cs"/>
              </a:rPr>
              <a:t> inside el-Bireh, many scholars considered </a:t>
            </a:r>
            <a:r>
              <a:rPr lang="en-US" sz="1200" kern="1200" dirty="0" err="1">
                <a:solidFill>
                  <a:schemeClr val="tx1"/>
                </a:solidFill>
                <a:effectLst/>
                <a:latin typeface="+mn-lt"/>
                <a:ea typeface="+mn-ea"/>
                <a:cs typeface="+mn-cs"/>
              </a:rPr>
              <a:t>Beeroth’s</a:t>
            </a:r>
            <a:r>
              <a:rPr lang="en-US" sz="1200" kern="1200" dirty="0">
                <a:solidFill>
                  <a:schemeClr val="tx1"/>
                </a:solidFill>
                <a:effectLst/>
                <a:latin typeface="+mn-lt"/>
                <a:ea typeface="+mn-ea"/>
                <a:cs typeface="+mn-cs"/>
              </a:rPr>
              <a:t> identification to be settled (Alt 1926; Beyer 1930; </a:t>
            </a:r>
            <a:r>
              <a:rPr lang="en-US" sz="1200" kern="1200" dirty="0" err="1">
                <a:solidFill>
                  <a:schemeClr val="tx1"/>
                </a:solidFill>
                <a:effectLst/>
                <a:latin typeface="+mn-lt"/>
                <a:ea typeface="+mn-ea"/>
                <a:cs typeface="+mn-cs"/>
              </a:rPr>
              <a:t>Elliger</a:t>
            </a:r>
            <a:r>
              <a:rPr lang="en-US" sz="1200" kern="1200" dirty="0">
                <a:solidFill>
                  <a:schemeClr val="tx1"/>
                </a:solidFill>
                <a:effectLst/>
                <a:latin typeface="+mn-lt"/>
                <a:ea typeface="+mn-ea"/>
                <a:cs typeface="+mn-cs"/>
              </a:rPr>
              <a:t> 1957).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several clues for identifying the ancient site in the biblical text.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is mentioned as one of the four </a:t>
            </a:r>
            <a:r>
              <a:rPr lang="en-US" sz="1200" kern="1200" dirty="0" err="1">
                <a:solidFill>
                  <a:schemeClr val="tx1"/>
                </a:solidFill>
                <a:effectLst/>
                <a:latin typeface="+mn-lt"/>
                <a:ea typeface="+mn-ea"/>
                <a:cs typeface="+mn-cs"/>
              </a:rPr>
              <a:t>Hivite</a:t>
            </a:r>
            <a:r>
              <a:rPr lang="en-US" sz="1200" kern="1200" dirty="0">
                <a:solidFill>
                  <a:schemeClr val="tx1"/>
                </a:solidFill>
                <a:effectLst/>
                <a:latin typeface="+mn-lt"/>
                <a:ea typeface="+mn-ea"/>
                <a:cs typeface="+mn-cs"/>
              </a:rPr>
              <a:t> towns along with Gibeon (el-Jib), </a:t>
            </a:r>
            <a:r>
              <a:rPr lang="en-US" sz="1200" kern="1200" dirty="0" err="1">
                <a:solidFill>
                  <a:schemeClr val="tx1"/>
                </a:solidFill>
                <a:effectLst/>
                <a:latin typeface="+mn-lt"/>
                <a:ea typeface="+mn-ea"/>
                <a:cs typeface="+mn-cs"/>
              </a:rPr>
              <a:t>Chephirah</a:t>
            </a:r>
            <a:r>
              <a:rPr lang="en-US" sz="1200" kern="1200" dirty="0">
                <a:solidFill>
                  <a:schemeClr val="tx1"/>
                </a:solidFill>
                <a:effectLst/>
                <a:latin typeface="+mn-lt"/>
                <a:ea typeface="+mn-ea"/>
                <a:cs typeface="+mn-cs"/>
              </a:rPr>
              <a:t> (Khirbet el-</a:t>
            </a:r>
            <a:r>
              <a:rPr lang="en-US" sz="1200" kern="1200" dirty="0" err="1">
                <a:solidFill>
                  <a:schemeClr val="tx1"/>
                </a:solidFill>
                <a:effectLst/>
                <a:latin typeface="+mn-lt"/>
                <a:ea typeface="+mn-ea"/>
                <a:cs typeface="+mn-cs"/>
              </a:rPr>
              <a:t>Kafira</a:t>
            </a:r>
            <a:r>
              <a:rPr lang="en-US" sz="1200" kern="1200" dirty="0">
                <a:solidFill>
                  <a:schemeClr val="tx1"/>
                </a:solidFill>
                <a:effectLst/>
                <a:latin typeface="+mn-lt"/>
                <a:ea typeface="+mn-ea"/>
                <a:cs typeface="+mn-cs"/>
              </a:rPr>
              <a:t>), and Kiriath-jearim (</a:t>
            </a:r>
            <a:r>
              <a:rPr lang="en-US" sz="1200" kern="1200" dirty="0" err="1">
                <a:solidFill>
                  <a:schemeClr val="tx1"/>
                </a:solidFill>
                <a:effectLst/>
                <a:latin typeface="+mn-lt"/>
                <a:ea typeface="+mn-ea"/>
                <a:cs typeface="+mn-cs"/>
              </a:rPr>
              <a:t>Deir</a:t>
            </a:r>
            <a:r>
              <a:rPr lang="en-US" sz="1200" kern="1200" dirty="0">
                <a:solidFill>
                  <a:schemeClr val="tx1"/>
                </a:solidFill>
                <a:effectLst/>
                <a:latin typeface="+mn-lt"/>
                <a:ea typeface="+mn-ea"/>
                <a:cs typeface="+mn-cs"/>
              </a:rPr>
              <a:t> el-Azar), who made peace with Israel instead of facing an Israelite attack (Josh 9:3-27). The site was also the hometown of </a:t>
            </a:r>
            <a:r>
              <a:rPr lang="en-US" sz="1200" kern="1200" dirty="0" err="1">
                <a:solidFill>
                  <a:schemeClr val="tx1"/>
                </a:solidFill>
                <a:effectLst/>
                <a:latin typeface="+mn-lt"/>
                <a:ea typeface="+mn-ea"/>
                <a:cs typeface="+mn-cs"/>
              </a:rPr>
              <a:t>Rechab</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Baanah</a:t>
            </a:r>
            <a:r>
              <a:rPr lang="en-US" sz="1200" kern="1200" dirty="0">
                <a:solidFill>
                  <a:schemeClr val="tx1"/>
                </a:solidFill>
                <a:effectLst/>
                <a:latin typeface="+mn-lt"/>
                <a:ea typeface="+mn-ea"/>
                <a:cs typeface="+mn-cs"/>
              </a:rPr>
              <a:t>, the captains-turned-assassins of </a:t>
            </a:r>
            <a:r>
              <a:rPr lang="en-US" sz="1200" kern="1200" dirty="0" err="1">
                <a:solidFill>
                  <a:schemeClr val="tx1"/>
                </a:solidFill>
                <a:effectLst/>
                <a:latin typeface="+mn-lt"/>
                <a:ea typeface="+mn-ea"/>
                <a:cs typeface="+mn-cs"/>
              </a:rPr>
              <a:t>Ish-bosheth</a:t>
            </a:r>
            <a:r>
              <a:rPr lang="en-US" sz="1200" kern="1200" dirty="0">
                <a:solidFill>
                  <a:schemeClr val="tx1"/>
                </a:solidFill>
                <a:effectLst/>
                <a:latin typeface="+mn-lt"/>
                <a:ea typeface="+mn-ea"/>
                <a:cs typeface="+mn-cs"/>
              </a:rPr>
              <a:t> (2 Sam 4:1-12), which might suggest a close proximity to Gibeah (Tell el-</a:t>
            </a:r>
            <a:r>
              <a:rPr lang="en-US" sz="1200" kern="1200" dirty="0" err="1">
                <a:solidFill>
                  <a:schemeClr val="tx1"/>
                </a:solidFill>
                <a:effectLst/>
                <a:latin typeface="+mn-lt"/>
                <a:ea typeface="+mn-ea"/>
                <a:cs typeface="+mn-cs"/>
              </a:rPr>
              <a:t>Ful</a:t>
            </a:r>
            <a:r>
              <a:rPr lang="en-US" sz="1200" kern="1200" dirty="0">
                <a:solidFill>
                  <a:schemeClr val="tx1"/>
                </a:solidFill>
                <a:effectLst/>
                <a:latin typeface="+mn-lt"/>
                <a:ea typeface="+mn-ea"/>
                <a:cs typeface="+mn-cs"/>
              </a:rPr>
              <a:t>). Joab’s armor bearer, </a:t>
            </a:r>
            <a:r>
              <a:rPr lang="en-US" sz="1200" kern="1200" dirty="0" err="1">
                <a:solidFill>
                  <a:schemeClr val="tx1"/>
                </a:solidFill>
                <a:effectLst/>
                <a:latin typeface="+mn-lt"/>
                <a:ea typeface="+mn-ea"/>
                <a:cs typeface="+mn-cs"/>
              </a:rPr>
              <a:t>Naharai</a:t>
            </a:r>
            <a:r>
              <a:rPr lang="en-US" sz="1200" kern="1200" dirty="0">
                <a:solidFill>
                  <a:schemeClr val="tx1"/>
                </a:solidFill>
                <a:effectLst/>
                <a:latin typeface="+mn-lt"/>
                <a:ea typeface="+mn-ea"/>
                <a:cs typeface="+mn-cs"/>
              </a:rPr>
              <a:t>, was from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(2 Sam 23:37; 1 Chr 11:39). It is unclear if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is identical to Beer (Judg 9:21), Berea (1 </a:t>
            </a:r>
            <a:r>
              <a:rPr lang="en-US" sz="1200" kern="1200" dirty="0" err="1">
                <a:solidFill>
                  <a:schemeClr val="tx1"/>
                </a:solidFill>
                <a:effectLst/>
                <a:latin typeface="+mn-lt"/>
                <a:ea typeface="+mn-ea"/>
                <a:cs typeface="+mn-cs"/>
              </a:rPr>
              <a:t>Macc</a:t>
            </a:r>
            <a:r>
              <a:rPr lang="en-US" sz="1200" kern="1200" dirty="0">
                <a:solidFill>
                  <a:schemeClr val="tx1"/>
                </a:solidFill>
                <a:effectLst/>
                <a:latin typeface="+mn-lt"/>
                <a:ea typeface="+mn-ea"/>
                <a:cs typeface="+mn-cs"/>
              </a:rPr>
              <a:t> 9:4), or </a:t>
            </a:r>
            <a:r>
              <a:rPr lang="en-US" sz="1200" kern="1200" dirty="0" err="1">
                <a:solidFill>
                  <a:schemeClr val="tx1"/>
                </a:solidFill>
                <a:effectLst/>
                <a:latin typeface="+mn-lt"/>
                <a:ea typeface="+mn-ea"/>
                <a:cs typeface="+mn-cs"/>
              </a:rPr>
              <a:t>Bereth</a:t>
            </a:r>
            <a:r>
              <a:rPr lang="en-US" sz="1200" kern="1200" dirty="0">
                <a:solidFill>
                  <a:schemeClr val="tx1"/>
                </a:solidFill>
                <a:effectLst/>
                <a:latin typeface="+mn-lt"/>
                <a:ea typeface="+mn-ea"/>
                <a:cs typeface="+mn-cs"/>
              </a:rPr>
              <a:t> of the Crusader era (Dorsey 1992a: 646). In the post-exilic period,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is again grouped with Kiriath-jearim and </a:t>
            </a:r>
            <a:r>
              <a:rPr lang="en-US" sz="1200" kern="1200" dirty="0" err="1">
                <a:solidFill>
                  <a:schemeClr val="tx1"/>
                </a:solidFill>
                <a:effectLst/>
                <a:latin typeface="+mn-lt"/>
                <a:ea typeface="+mn-ea"/>
                <a:cs typeface="+mn-cs"/>
              </a:rPr>
              <a:t>Chephirah</a:t>
            </a:r>
            <a:r>
              <a:rPr lang="en-US" sz="1200" kern="1200" dirty="0">
                <a:solidFill>
                  <a:schemeClr val="tx1"/>
                </a:solidFill>
                <a:effectLst/>
                <a:latin typeface="+mn-lt"/>
                <a:ea typeface="+mn-ea"/>
                <a:cs typeface="+mn-cs"/>
              </a:rPr>
              <a:t> in the counting of a group of 743 returnees from exile (Ezra 2:25; Neh 7:29). Additionally, in the </a:t>
            </a:r>
            <a:r>
              <a:rPr lang="en-US" sz="1200" i="1" kern="1200" dirty="0">
                <a:solidFill>
                  <a:schemeClr val="tx1"/>
                </a:solidFill>
                <a:effectLst/>
                <a:latin typeface="+mn-lt"/>
                <a:ea typeface="+mn-ea"/>
                <a:cs typeface="+mn-cs"/>
              </a:rPr>
              <a:t>Onomasticon,</a:t>
            </a:r>
            <a:r>
              <a:rPr lang="en-US" sz="1200" kern="1200" dirty="0">
                <a:solidFill>
                  <a:schemeClr val="tx1"/>
                </a:solidFill>
                <a:effectLst/>
                <a:latin typeface="+mn-lt"/>
                <a:ea typeface="+mn-ea"/>
                <a:cs typeface="+mn-cs"/>
              </a:rPr>
              <a:t> Eusebius states that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can be reached from the seventh milestone from Aelia on the road to Nicopolis (</a:t>
            </a:r>
            <a:r>
              <a:rPr lang="en-US" sz="1200" kern="1200" dirty="0" err="1">
                <a:solidFill>
                  <a:schemeClr val="tx1"/>
                </a:solidFill>
                <a:effectLst/>
                <a:latin typeface="+mn-lt"/>
                <a:ea typeface="+mn-ea"/>
                <a:cs typeface="+mn-cs"/>
              </a:rPr>
              <a:t>Imwas</a:t>
            </a:r>
            <a:r>
              <a:rPr lang="en-US" sz="1200" kern="1200" dirty="0">
                <a:solidFill>
                  <a:schemeClr val="tx1"/>
                </a:solidFill>
                <a:effectLst/>
                <a:latin typeface="+mn-lt"/>
                <a:ea typeface="+mn-ea"/>
                <a:cs typeface="+mn-cs"/>
              </a:rPr>
              <a:t>). However, Jerome has Neapolis (Nablus) instead of </a:t>
            </a:r>
            <a:r>
              <a:rPr lang="en-US" sz="1200" kern="1200" dirty="0" err="1">
                <a:solidFill>
                  <a:schemeClr val="tx1"/>
                </a:solidFill>
                <a:effectLst/>
                <a:latin typeface="+mn-lt"/>
                <a:ea typeface="+mn-ea"/>
                <a:cs typeface="+mn-cs"/>
              </a:rPr>
              <a:t>Nicopolis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Imwas</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Onom</a:t>
            </a:r>
            <a:r>
              <a:rPr lang="en-US" sz="1200" kern="1200" dirty="0">
                <a:solidFill>
                  <a:schemeClr val="tx1"/>
                </a:solidFill>
                <a:effectLst/>
                <a:latin typeface="+mn-lt"/>
                <a:ea typeface="+mn-ea"/>
                <a:cs typeface="+mn-cs"/>
              </a:rPr>
              <a:t>. 48.4; 47.4, cf. 52.5). This direction is the most important element for determining the location of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Jerome’s entry seems to be mistaken in both its direction (Nablus) and orientation with Gibeon, which Jerome translated locatively as “under Gibeon” (Rainey and Notley 2006: 126). The next slide includes a label for Ras et-</a:t>
            </a:r>
            <a:r>
              <a:rPr lang="en-US" sz="1200" kern="1200" dirty="0" err="1">
                <a:solidFill>
                  <a:schemeClr val="tx1"/>
                </a:solidFill>
                <a:effectLst/>
                <a:latin typeface="+mn-lt"/>
                <a:ea typeface="+mn-ea"/>
                <a:cs typeface="+mn-cs"/>
              </a:rPr>
              <a:t>Tahuneh</a:t>
            </a: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(Continued on next slide.)</a:t>
            </a:r>
          </a:p>
          <a:p>
            <a:endParaRPr lang="en-US" dirty="0"/>
          </a:p>
          <a:p>
            <a:r>
              <a:rPr lang="en-US" sz="1200" b="1" kern="1200" dirty="0">
                <a:solidFill>
                  <a:schemeClr val="tx1"/>
                </a:solidFill>
                <a:effectLst/>
                <a:latin typeface="+mn-lt"/>
                <a:ea typeface="+mn-ea"/>
                <a:cs typeface="+mn-cs"/>
              </a:rPr>
              <a:t>References: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Aharoni, Y.</a:t>
            </a:r>
          </a:p>
          <a:p>
            <a:pPr marL="685800" indent="-457200">
              <a:tabLst>
                <a:tab pos="685800" algn="l"/>
              </a:tabLst>
            </a:pPr>
            <a:r>
              <a:rPr lang="en-US" sz="1200" kern="1200" dirty="0">
                <a:solidFill>
                  <a:schemeClr val="tx1"/>
                </a:solidFill>
                <a:effectLst/>
                <a:latin typeface="+mn-lt"/>
                <a:ea typeface="+mn-ea"/>
                <a:cs typeface="+mn-cs"/>
              </a:rPr>
              <a:t>1979	</a:t>
            </a:r>
            <a:r>
              <a:rPr lang="en-US" sz="1200" i="1" kern="1200" dirty="0">
                <a:solidFill>
                  <a:schemeClr val="tx1"/>
                </a:solidFill>
                <a:effectLst/>
                <a:latin typeface="+mn-lt"/>
                <a:ea typeface="+mn-ea"/>
                <a:cs typeface="+mn-cs"/>
              </a:rPr>
              <a:t>The Land of the Bible: A Historical Geography</a:t>
            </a:r>
            <a:r>
              <a:rPr lang="en-US" sz="1200" kern="1200" dirty="0">
                <a:solidFill>
                  <a:schemeClr val="tx1"/>
                </a:solidFill>
                <a:effectLst/>
                <a:latin typeface="+mn-lt"/>
                <a:ea typeface="+mn-ea"/>
                <a:cs typeface="+mn-cs"/>
              </a:rPr>
              <a:t>. Trans. A. F. Rainey, from Hebrew. Revised and Enlarged. Philadelphia: Westminster Press.</a:t>
            </a:r>
          </a:p>
          <a:p>
            <a:r>
              <a:rPr lang="en-US" sz="1200" kern="1200" dirty="0">
                <a:solidFill>
                  <a:schemeClr val="tx1"/>
                </a:solidFill>
                <a:effectLst/>
                <a:latin typeface="+mn-lt"/>
                <a:ea typeface="+mn-ea"/>
                <a:cs typeface="+mn-cs"/>
              </a:rPr>
              <a:t>Alt, A.</a:t>
            </a:r>
          </a:p>
          <a:p>
            <a:pPr marL="685800" indent="-457200">
              <a:tabLst>
                <a:tab pos="685800" algn="l"/>
              </a:tabLst>
            </a:pPr>
            <a:r>
              <a:rPr lang="en-US" sz="1200" kern="1200" dirty="0">
                <a:solidFill>
                  <a:schemeClr val="tx1"/>
                </a:solidFill>
                <a:effectLst/>
                <a:latin typeface="+mn-lt"/>
                <a:ea typeface="+mn-ea"/>
                <a:cs typeface="+mn-cs"/>
              </a:rPr>
              <a:t>1926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Palästina-Jahrbuch</a:t>
            </a:r>
            <a:r>
              <a:rPr lang="en-US" sz="1200" kern="1200" dirty="0">
                <a:solidFill>
                  <a:schemeClr val="tx1"/>
                </a:solidFill>
                <a:effectLst/>
                <a:latin typeface="+mn-lt"/>
                <a:ea typeface="+mn-ea"/>
                <a:cs typeface="+mn-cs"/>
              </a:rPr>
              <a:t> 22: 33.</a:t>
            </a:r>
          </a:p>
          <a:p>
            <a:r>
              <a:rPr lang="en-US" sz="1200" kern="1200" dirty="0">
                <a:solidFill>
                  <a:schemeClr val="tx1"/>
                </a:solidFill>
                <a:effectLst/>
                <a:latin typeface="+mn-lt"/>
                <a:ea typeface="+mn-ea"/>
                <a:cs typeface="+mn-cs"/>
              </a:rPr>
              <a:t>Beyer, G.</a:t>
            </a:r>
          </a:p>
          <a:p>
            <a:pPr marL="685800" indent="-457200">
              <a:tabLst>
                <a:tab pos="685800" algn="l"/>
              </a:tabLst>
            </a:pPr>
            <a:r>
              <a:rPr lang="en-US" sz="1200" kern="1200" dirty="0">
                <a:solidFill>
                  <a:schemeClr val="tx1"/>
                </a:solidFill>
                <a:effectLst/>
                <a:latin typeface="+mn-lt"/>
                <a:ea typeface="+mn-ea"/>
                <a:cs typeface="+mn-cs"/>
              </a:rPr>
              <a:t>1930	Eusebius </a:t>
            </a:r>
            <a:r>
              <a:rPr lang="en-US" sz="1200" kern="1200" dirty="0" err="1">
                <a:solidFill>
                  <a:schemeClr val="tx1"/>
                </a:solidFill>
                <a:effectLst/>
                <a:latin typeface="+mn-lt"/>
                <a:ea typeface="+mn-ea"/>
                <a:cs typeface="+mn-cs"/>
              </a:rPr>
              <a:t>über</a:t>
            </a:r>
            <a:r>
              <a:rPr lang="en-US" sz="1200" kern="1200" dirty="0">
                <a:solidFill>
                  <a:schemeClr val="tx1"/>
                </a:solidFill>
                <a:effectLst/>
                <a:latin typeface="+mn-lt"/>
                <a:ea typeface="+mn-ea"/>
                <a:cs typeface="+mn-cs"/>
              </a:rPr>
              <a:t> Gibeon und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Zeitschrift</a:t>
            </a:r>
            <a:r>
              <a:rPr lang="en-US" sz="1200" i="1" kern="1200" dirty="0">
                <a:solidFill>
                  <a:schemeClr val="tx1"/>
                </a:solidFill>
                <a:effectLst/>
                <a:latin typeface="+mn-lt"/>
                <a:ea typeface="+mn-ea"/>
                <a:cs typeface="+mn-cs"/>
              </a:rPr>
              <a:t> des </a:t>
            </a:r>
            <a:r>
              <a:rPr lang="en-US" sz="1200" i="1" kern="1200" dirty="0" err="1">
                <a:solidFill>
                  <a:schemeClr val="tx1"/>
                </a:solidFill>
                <a:effectLst/>
                <a:latin typeface="+mn-lt"/>
                <a:ea typeface="+mn-ea"/>
                <a:cs typeface="+mn-cs"/>
              </a:rPr>
              <a:t>Deutschen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Palästina-Vereins</a:t>
            </a:r>
            <a:r>
              <a:rPr lang="en-US" sz="1200" kern="1200" dirty="0">
                <a:solidFill>
                  <a:schemeClr val="tx1"/>
                </a:solidFill>
                <a:effectLst/>
                <a:latin typeface="+mn-lt"/>
                <a:ea typeface="+mn-ea"/>
                <a:cs typeface="+mn-cs"/>
              </a:rPr>
              <a:t> 53: 199–211.</a:t>
            </a:r>
          </a:p>
          <a:p>
            <a:r>
              <a:rPr lang="en-US" sz="1200" kern="1200" dirty="0">
                <a:solidFill>
                  <a:schemeClr val="tx1"/>
                </a:solidFill>
                <a:effectLst/>
                <a:latin typeface="+mn-lt"/>
                <a:ea typeface="+mn-ea"/>
                <a:cs typeface="+mn-cs"/>
              </a:rPr>
              <a:t>Dorsey, D. A.</a:t>
            </a:r>
          </a:p>
          <a:p>
            <a:pPr marL="685800" indent="-457200">
              <a:tabLst>
                <a:tab pos="685800" algn="l"/>
              </a:tabLst>
            </a:pPr>
            <a:r>
              <a:rPr lang="en-US" sz="1200" kern="1200" dirty="0">
                <a:solidFill>
                  <a:schemeClr val="tx1"/>
                </a:solidFill>
                <a:effectLst/>
                <a:latin typeface="+mn-lt"/>
                <a:ea typeface="+mn-ea"/>
                <a:cs typeface="+mn-cs"/>
              </a:rPr>
              <a:t>1992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i="1" dirty="0"/>
              <a:t>Anchor Bible Dictionary, </a:t>
            </a:r>
            <a:r>
              <a:rPr lang="en-US" dirty="0"/>
              <a:t>vol. 1, e</a:t>
            </a:r>
            <a:r>
              <a:rPr lang="en-US" sz="1200" kern="1200" dirty="0">
                <a:solidFill>
                  <a:schemeClr val="tx1"/>
                </a:solidFill>
                <a:effectLst/>
                <a:latin typeface="+mn-lt"/>
                <a:ea typeface="+mn-ea"/>
                <a:cs typeface="+mn-cs"/>
              </a:rPr>
              <a:t>d. D. N. Freedman. </a:t>
            </a:r>
            <a:r>
              <a:rPr lang="en-US" dirty="0"/>
              <a:t>New York: </a:t>
            </a:r>
            <a:r>
              <a:rPr lang="en-US" sz="1200" kern="1200" dirty="0">
                <a:solidFill>
                  <a:schemeClr val="tx1"/>
                </a:solidFill>
                <a:effectLst/>
                <a:latin typeface="+mn-lt"/>
                <a:ea typeface="+mn-ea"/>
                <a:cs typeface="+mn-cs"/>
              </a:rPr>
              <a:t>Doubleday.</a:t>
            </a:r>
          </a:p>
          <a:p>
            <a:r>
              <a:rPr lang="en-US" sz="1200" kern="1200" dirty="0" err="1">
                <a:solidFill>
                  <a:schemeClr val="tx1"/>
                </a:solidFill>
                <a:effectLst/>
                <a:latin typeface="+mn-lt"/>
                <a:ea typeface="+mn-ea"/>
                <a:cs typeface="+mn-cs"/>
              </a:rPr>
              <a:t>Elliger</a:t>
            </a:r>
            <a:r>
              <a:rPr lang="en-US" sz="1200" kern="1200" dirty="0">
                <a:solidFill>
                  <a:schemeClr val="tx1"/>
                </a:solidFill>
                <a:effectLst/>
                <a:latin typeface="+mn-lt"/>
                <a:ea typeface="+mn-ea"/>
                <a:cs typeface="+mn-cs"/>
              </a:rPr>
              <a:t>, K.</a:t>
            </a:r>
          </a:p>
          <a:p>
            <a:pPr marL="685800" indent="-457200">
              <a:tabLst>
                <a:tab pos="685800" algn="l"/>
              </a:tabLst>
            </a:pPr>
            <a:r>
              <a:rPr lang="en-US" sz="1200" kern="1200" dirty="0">
                <a:solidFill>
                  <a:schemeClr val="tx1"/>
                </a:solidFill>
                <a:effectLst/>
                <a:latin typeface="+mn-lt"/>
                <a:ea typeface="+mn-ea"/>
                <a:cs typeface="+mn-cs"/>
              </a:rPr>
              <a:t>1957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und Gibeon. </a:t>
            </a:r>
            <a:r>
              <a:rPr lang="en-US" sz="1200" i="1" kern="1200" dirty="0" err="1">
                <a:solidFill>
                  <a:schemeClr val="tx1"/>
                </a:solidFill>
                <a:effectLst/>
                <a:latin typeface="+mn-lt"/>
                <a:ea typeface="+mn-ea"/>
                <a:cs typeface="+mn-cs"/>
              </a:rPr>
              <a:t>Zeitschrift</a:t>
            </a:r>
            <a:r>
              <a:rPr lang="en-US" sz="1200" i="1" kern="1200" dirty="0">
                <a:solidFill>
                  <a:schemeClr val="tx1"/>
                </a:solidFill>
                <a:effectLst/>
                <a:latin typeface="+mn-lt"/>
                <a:ea typeface="+mn-ea"/>
                <a:cs typeface="+mn-cs"/>
              </a:rPr>
              <a:t> des </a:t>
            </a:r>
            <a:r>
              <a:rPr lang="en-US" sz="1200" i="1" kern="1200" dirty="0" err="1">
                <a:solidFill>
                  <a:schemeClr val="tx1"/>
                </a:solidFill>
                <a:effectLst/>
                <a:latin typeface="+mn-lt"/>
                <a:ea typeface="+mn-ea"/>
                <a:cs typeface="+mn-cs"/>
              </a:rPr>
              <a:t>Deutschen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Palästina-Vereins</a:t>
            </a:r>
            <a:r>
              <a:rPr lang="en-US" sz="1200" kern="1200" dirty="0">
                <a:solidFill>
                  <a:schemeClr val="tx1"/>
                </a:solidFill>
                <a:effectLst/>
                <a:latin typeface="+mn-lt"/>
                <a:ea typeface="+mn-ea"/>
                <a:cs typeface="+mn-cs"/>
              </a:rPr>
              <a:t> 73: 125–32.</a:t>
            </a:r>
          </a:p>
          <a:p>
            <a:r>
              <a:rPr lang="en-US" sz="1200" kern="1200" dirty="0">
                <a:solidFill>
                  <a:schemeClr val="tx1"/>
                </a:solidFill>
                <a:effectLst/>
                <a:latin typeface="+mn-lt"/>
                <a:ea typeface="+mn-ea"/>
                <a:cs typeface="+mn-cs"/>
              </a:rPr>
              <a:t>Finkelstein, I.</a:t>
            </a:r>
          </a:p>
          <a:p>
            <a:pPr marL="685800" indent="-457200">
              <a:tabLst>
                <a:tab pos="685800" algn="l"/>
              </a:tabLst>
            </a:pPr>
            <a:r>
              <a:rPr lang="en-US" sz="1200" kern="1200" dirty="0">
                <a:solidFill>
                  <a:schemeClr val="tx1"/>
                </a:solidFill>
                <a:effectLst/>
                <a:latin typeface="+mn-lt"/>
                <a:ea typeface="+mn-ea"/>
                <a:cs typeface="+mn-cs"/>
              </a:rPr>
              <a:t>1988	</a:t>
            </a:r>
            <a:r>
              <a:rPr lang="en-US" sz="1200" i="1" kern="1200" dirty="0">
                <a:solidFill>
                  <a:schemeClr val="tx1"/>
                </a:solidFill>
                <a:effectLst/>
                <a:latin typeface="+mn-lt"/>
                <a:ea typeface="+mn-ea"/>
                <a:cs typeface="+mn-cs"/>
              </a:rPr>
              <a:t>The Archaeology of the Israelite Settlement</a:t>
            </a:r>
            <a:r>
              <a:rPr lang="en-US" sz="1200" kern="1200" dirty="0">
                <a:solidFill>
                  <a:schemeClr val="tx1"/>
                </a:solidFill>
                <a:effectLst/>
                <a:latin typeface="+mn-lt"/>
                <a:ea typeface="+mn-ea"/>
                <a:cs typeface="+mn-cs"/>
              </a:rPr>
              <a:t>. Jerusalem: Israel Exploration Society.</a:t>
            </a:r>
          </a:p>
          <a:p>
            <a:r>
              <a:rPr lang="en-US" sz="1200" kern="1200" dirty="0" err="1">
                <a:solidFill>
                  <a:schemeClr val="tx1"/>
                </a:solidFill>
                <a:effectLst/>
                <a:latin typeface="+mn-lt"/>
                <a:ea typeface="+mn-ea"/>
                <a:cs typeface="+mn-cs"/>
              </a:rPr>
              <a:t>Kallai-Kleinmann</a:t>
            </a:r>
            <a:r>
              <a:rPr lang="en-US" sz="1200" kern="1200" dirty="0">
                <a:solidFill>
                  <a:schemeClr val="tx1"/>
                </a:solidFill>
                <a:effectLst/>
                <a:latin typeface="+mn-lt"/>
                <a:ea typeface="+mn-ea"/>
                <a:cs typeface="+mn-cs"/>
              </a:rPr>
              <a:t>, Z.</a:t>
            </a:r>
          </a:p>
          <a:p>
            <a:pPr marL="685800" indent="-457200">
              <a:tabLst>
                <a:tab pos="685800" algn="l"/>
              </a:tabLst>
            </a:pPr>
            <a:r>
              <a:rPr lang="en-US" sz="1200" kern="1200" dirty="0">
                <a:solidFill>
                  <a:schemeClr val="tx1"/>
                </a:solidFill>
                <a:effectLst/>
                <a:latin typeface="+mn-lt"/>
                <a:ea typeface="+mn-ea"/>
                <a:cs typeface="+mn-cs"/>
              </a:rPr>
              <a:t>1954	An Attempt to Determine the Location of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Eretz-Israel</a:t>
            </a:r>
            <a:r>
              <a:rPr lang="en-US" sz="1200" kern="1200" dirty="0">
                <a:solidFill>
                  <a:schemeClr val="tx1"/>
                </a:solidFill>
                <a:effectLst/>
                <a:latin typeface="+mn-lt"/>
                <a:ea typeface="+mn-ea"/>
                <a:cs typeface="+mn-cs"/>
              </a:rPr>
              <a:t> 3: 111–5, 266*.</a:t>
            </a:r>
          </a:p>
          <a:p>
            <a:r>
              <a:rPr lang="en-US" sz="1200" kern="1200" dirty="0" err="1">
                <a:solidFill>
                  <a:schemeClr val="tx1"/>
                </a:solidFill>
                <a:effectLst/>
                <a:latin typeface="+mn-lt"/>
                <a:ea typeface="+mn-ea"/>
                <a:cs typeface="+mn-cs"/>
              </a:rPr>
              <a:t>Kallai</a:t>
            </a:r>
            <a:r>
              <a:rPr lang="en-US" sz="1200" kern="1200" dirty="0">
                <a:solidFill>
                  <a:schemeClr val="tx1"/>
                </a:solidFill>
                <a:effectLst/>
                <a:latin typeface="+mn-lt"/>
                <a:ea typeface="+mn-ea"/>
                <a:cs typeface="+mn-cs"/>
              </a:rPr>
              <a:t>, Z.</a:t>
            </a:r>
          </a:p>
          <a:p>
            <a:pPr marL="685800" indent="-457200">
              <a:tabLst>
                <a:tab pos="685800" algn="l"/>
              </a:tabLst>
            </a:pPr>
            <a:r>
              <a:rPr lang="en-US" sz="1200" kern="1200" dirty="0">
                <a:solidFill>
                  <a:schemeClr val="tx1"/>
                </a:solidFill>
                <a:effectLst/>
                <a:latin typeface="+mn-lt"/>
                <a:ea typeface="+mn-ea"/>
                <a:cs typeface="+mn-cs"/>
              </a:rPr>
              <a:t>1986	</a:t>
            </a:r>
            <a:r>
              <a:rPr lang="en-US" sz="1200" i="1" kern="1200" dirty="0">
                <a:solidFill>
                  <a:schemeClr val="tx1"/>
                </a:solidFill>
                <a:effectLst/>
                <a:latin typeface="+mn-lt"/>
                <a:ea typeface="+mn-ea"/>
                <a:cs typeface="+mn-cs"/>
              </a:rPr>
              <a:t>Historical Geography of the Bible: The Tribal Territories of Israel</a:t>
            </a:r>
            <a:r>
              <a:rPr lang="en-US" sz="1200" kern="1200" dirty="0">
                <a:solidFill>
                  <a:schemeClr val="tx1"/>
                </a:solidFill>
                <a:effectLst/>
                <a:latin typeface="+mn-lt"/>
                <a:ea typeface="+mn-ea"/>
                <a:cs typeface="+mn-cs"/>
              </a:rPr>
              <a:t>. Jerusalem: </a:t>
            </a:r>
            <a:r>
              <a:rPr lang="en-US" sz="1200" kern="1200" dirty="0" err="1">
                <a:solidFill>
                  <a:schemeClr val="tx1"/>
                </a:solidFill>
                <a:effectLst/>
                <a:latin typeface="+mn-lt"/>
                <a:ea typeface="+mn-ea"/>
                <a:cs typeface="+mn-cs"/>
              </a:rPr>
              <a:t>Magnes</a:t>
            </a:r>
            <a:r>
              <a:rPr lang="en-US" sz="1200" kern="1200" dirty="0">
                <a:solidFill>
                  <a:schemeClr val="tx1"/>
                </a:solidFill>
                <a:effectLst/>
                <a:latin typeface="+mn-lt"/>
                <a:ea typeface="+mn-ea"/>
                <a:cs typeface="+mn-cs"/>
              </a:rPr>
              <a:t> Press.</a:t>
            </a:r>
          </a:p>
          <a:p>
            <a:r>
              <a:rPr lang="en-US" sz="1200" kern="1200" dirty="0">
                <a:solidFill>
                  <a:schemeClr val="tx1"/>
                </a:solidFill>
                <a:effectLst/>
                <a:latin typeface="+mn-lt"/>
                <a:ea typeface="+mn-ea"/>
                <a:cs typeface="+mn-cs"/>
              </a:rPr>
              <a:t>McCarter, P. K.</a:t>
            </a:r>
          </a:p>
          <a:p>
            <a:pPr marL="685800" indent="-457200">
              <a:tabLst>
                <a:tab pos="685800" algn="l"/>
              </a:tabLst>
            </a:pPr>
            <a:r>
              <a:rPr lang="en-US" sz="1200" kern="1200" dirty="0">
                <a:solidFill>
                  <a:schemeClr val="tx1"/>
                </a:solidFill>
                <a:effectLst/>
                <a:latin typeface="+mn-lt"/>
                <a:ea typeface="+mn-ea"/>
                <a:cs typeface="+mn-cs"/>
              </a:rPr>
              <a:t>1980	</a:t>
            </a:r>
            <a:r>
              <a:rPr lang="en-US" sz="1200" i="1" kern="1200" dirty="0">
                <a:solidFill>
                  <a:schemeClr val="tx1"/>
                </a:solidFill>
                <a:effectLst/>
                <a:latin typeface="+mn-lt"/>
                <a:ea typeface="+mn-ea"/>
                <a:cs typeface="+mn-cs"/>
              </a:rPr>
              <a:t>1 Samuel</a:t>
            </a:r>
            <a:r>
              <a:rPr lang="en-US" sz="1200" kern="1200" dirty="0">
                <a:solidFill>
                  <a:schemeClr val="tx1"/>
                </a:solidFill>
                <a:effectLst/>
                <a:latin typeface="+mn-lt"/>
                <a:ea typeface="+mn-ea"/>
                <a:cs typeface="+mn-cs"/>
              </a:rPr>
              <a:t>. Anchor Bible. New York: Doubleday.</a:t>
            </a:r>
          </a:p>
          <a:p>
            <a:r>
              <a:rPr lang="en-US" sz="1200" kern="1200" dirty="0">
                <a:solidFill>
                  <a:schemeClr val="tx1"/>
                </a:solidFill>
                <a:effectLst/>
                <a:latin typeface="+mn-lt"/>
                <a:ea typeface="+mn-ea"/>
                <a:cs typeface="+mn-cs"/>
              </a:rPr>
              <a:t>Rainey, A. F., and </a:t>
            </a:r>
            <a:r>
              <a:rPr lang="en-US" sz="1200" kern="1200" dirty="0" err="1">
                <a:solidFill>
                  <a:schemeClr val="tx1"/>
                </a:solidFill>
                <a:effectLst/>
                <a:latin typeface="+mn-lt"/>
                <a:ea typeface="+mn-ea"/>
                <a:cs typeface="+mn-cs"/>
              </a:rPr>
              <a:t>Notley</a:t>
            </a:r>
            <a:r>
              <a:rPr lang="en-US" sz="1200" kern="1200" dirty="0">
                <a:solidFill>
                  <a:schemeClr val="tx1"/>
                </a:solidFill>
                <a:effectLst/>
                <a:latin typeface="+mn-lt"/>
                <a:ea typeface="+mn-ea"/>
                <a:cs typeface="+mn-cs"/>
              </a:rPr>
              <a:t>, S.</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The Sacred Bridge: Carta’s Atlas of the Biblical World</a:t>
            </a:r>
            <a:r>
              <a:rPr lang="en-US" sz="1200" kern="1200" dirty="0">
                <a:solidFill>
                  <a:schemeClr val="tx1"/>
                </a:solidFill>
                <a:effectLst/>
                <a:latin typeface="+mn-lt"/>
                <a:ea typeface="+mn-ea"/>
                <a:cs typeface="+mn-cs"/>
              </a:rPr>
              <a:t>. Jerusalem: Carta.</a:t>
            </a:r>
          </a:p>
          <a:p>
            <a:r>
              <a:rPr lang="en-US" sz="1200" kern="1200" dirty="0">
                <a:solidFill>
                  <a:schemeClr val="tx1"/>
                </a:solidFill>
                <a:effectLst/>
                <a:latin typeface="+mn-lt"/>
                <a:ea typeface="+mn-ea"/>
                <a:cs typeface="+mn-cs"/>
              </a:rPr>
              <a:t>Robinson, E., and Smith, E. </a:t>
            </a:r>
          </a:p>
          <a:p>
            <a:pPr marL="685800" indent="-457200">
              <a:tabLst>
                <a:tab pos="685800" algn="l"/>
              </a:tabLst>
            </a:pPr>
            <a:r>
              <a:rPr lang="en-US" sz="1200" kern="1200" dirty="0">
                <a:solidFill>
                  <a:schemeClr val="tx1"/>
                </a:solidFill>
                <a:effectLst/>
                <a:latin typeface="+mn-lt"/>
                <a:ea typeface="+mn-ea"/>
                <a:cs typeface="+mn-cs"/>
              </a:rPr>
              <a:t>1841	</a:t>
            </a:r>
            <a:r>
              <a:rPr lang="en-US" sz="1200" i="1" kern="1200" dirty="0">
                <a:solidFill>
                  <a:schemeClr val="tx1"/>
                </a:solidFill>
                <a:effectLst/>
                <a:latin typeface="+mn-lt"/>
                <a:ea typeface="+mn-ea"/>
                <a:cs typeface="+mn-cs"/>
              </a:rPr>
              <a:t>Biblical Researches in Palestine, </a:t>
            </a:r>
            <a:r>
              <a:rPr lang="en-US" sz="1200" kern="1200" dirty="0">
                <a:solidFill>
                  <a:schemeClr val="tx1"/>
                </a:solidFill>
                <a:effectLst/>
                <a:latin typeface="+mn-lt"/>
                <a:ea typeface="+mn-ea"/>
                <a:cs typeface="+mn-cs"/>
              </a:rPr>
              <a:t>vol</a:t>
            </a:r>
            <a:r>
              <a:rPr lang="en-US" dirty="0"/>
              <a:t>. 2</a:t>
            </a:r>
            <a:r>
              <a:rPr lang="en-US" sz="1200" kern="1200" dirty="0">
                <a:solidFill>
                  <a:schemeClr val="tx1"/>
                </a:solidFill>
                <a:effectLst/>
                <a:latin typeface="+mn-lt"/>
                <a:ea typeface="+mn-ea"/>
                <a:cs typeface="+mn-cs"/>
              </a:rPr>
              <a:t>. Boston: Crocker &amp; Brewster.</a:t>
            </a:r>
          </a:p>
          <a:p>
            <a:r>
              <a:rPr lang="en-US" sz="1200" kern="1200" dirty="0" err="1">
                <a:solidFill>
                  <a:schemeClr val="tx1"/>
                </a:solidFill>
                <a:effectLst/>
                <a:latin typeface="+mn-lt"/>
                <a:ea typeface="+mn-ea"/>
                <a:cs typeface="+mn-cs"/>
              </a:rPr>
              <a:t>Yeivin</a:t>
            </a:r>
            <a:r>
              <a:rPr lang="en-US" sz="1200" kern="1200" dirty="0">
                <a:solidFill>
                  <a:schemeClr val="tx1"/>
                </a:solidFill>
                <a:effectLst/>
                <a:latin typeface="+mn-lt"/>
                <a:ea typeface="+mn-ea"/>
                <a:cs typeface="+mn-cs"/>
              </a:rPr>
              <a:t>, S.</a:t>
            </a:r>
          </a:p>
          <a:p>
            <a:pPr marL="685800" indent="-457200">
              <a:tabLst>
                <a:tab pos="685800" algn="l"/>
              </a:tabLst>
            </a:pPr>
            <a:r>
              <a:rPr lang="en-US" sz="1200" kern="1200" dirty="0">
                <a:solidFill>
                  <a:schemeClr val="tx1"/>
                </a:solidFill>
                <a:effectLst/>
                <a:latin typeface="+mn-lt"/>
                <a:ea typeface="+mn-ea"/>
                <a:cs typeface="+mn-cs"/>
              </a:rPr>
              <a:t>1971	The </a:t>
            </a:r>
            <a:r>
              <a:rPr lang="en-US" sz="1200" kern="1200" dirty="0" err="1">
                <a:solidFill>
                  <a:schemeClr val="tx1"/>
                </a:solidFill>
                <a:effectLst/>
                <a:latin typeface="+mn-lt"/>
                <a:ea typeface="+mn-ea"/>
                <a:cs typeface="+mn-cs"/>
              </a:rPr>
              <a:t>Benjaminite</a:t>
            </a:r>
            <a:r>
              <a:rPr lang="en-US" sz="1200" kern="1200" dirty="0">
                <a:solidFill>
                  <a:schemeClr val="tx1"/>
                </a:solidFill>
                <a:effectLst/>
                <a:latin typeface="+mn-lt"/>
                <a:ea typeface="+mn-ea"/>
                <a:cs typeface="+mn-cs"/>
              </a:rPr>
              <a:t> Settlement in the Western Part of their Territory. </a:t>
            </a:r>
            <a:r>
              <a:rPr lang="en-US" sz="1200" i="1" kern="1200" dirty="0">
                <a:solidFill>
                  <a:schemeClr val="tx1"/>
                </a:solidFill>
                <a:effectLst/>
                <a:latin typeface="+mn-lt"/>
                <a:ea typeface="+mn-ea"/>
                <a:cs typeface="+mn-cs"/>
              </a:rPr>
              <a:t>Israel Exploration Journal</a:t>
            </a:r>
            <a:r>
              <a:rPr lang="en-US" sz="1200" kern="1200" dirty="0">
                <a:solidFill>
                  <a:schemeClr val="tx1"/>
                </a:solidFill>
                <a:effectLst/>
                <a:latin typeface="+mn-lt"/>
                <a:ea typeface="+mn-ea"/>
                <a:cs typeface="+mn-cs"/>
              </a:rPr>
              <a:t> 21: 141–54.</a:t>
            </a:r>
            <a:br>
              <a:rPr lang="en-US" sz="1200" kern="1200" dirty="0">
                <a:solidFill>
                  <a:schemeClr val="tx1"/>
                </a:solidFill>
                <a:effectLst/>
                <a:latin typeface="+mn-lt"/>
                <a:ea typeface="+mn-ea"/>
                <a:cs typeface="+mn-cs"/>
              </a:rPr>
            </a:br>
            <a:endParaRPr lang="en-US" dirty="0"/>
          </a:p>
          <a:p>
            <a:r>
              <a:rPr lang="en-US" dirty="0"/>
              <a:t>ws061015066</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19760395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Robinson was the first to suggest el-</a:t>
            </a:r>
            <a:r>
              <a:rPr lang="en-US" sz="1200" kern="1200" dirty="0" err="1">
                <a:solidFill>
                  <a:schemeClr val="tx1"/>
                </a:solidFill>
                <a:effectLst/>
                <a:latin typeface="+mn-lt"/>
                <a:ea typeface="+mn-ea"/>
                <a:cs typeface="+mn-cs"/>
              </a:rPr>
              <a:t>Bireh</a:t>
            </a:r>
            <a:r>
              <a:rPr lang="en-US" sz="1200" kern="1200" dirty="0">
                <a:solidFill>
                  <a:schemeClr val="tx1"/>
                </a:solidFill>
                <a:effectLst/>
                <a:latin typeface="+mn-lt"/>
                <a:ea typeface="+mn-ea"/>
                <a:cs typeface="+mn-cs"/>
              </a:rPr>
              <a:t> was biblical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based on a similarity of the name and a supposed approximation with an entry in Eusebius (1841: 132–3). After Bronze and Iron Age remains were found at Ras et-</a:t>
            </a:r>
            <a:r>
              <a:rPr lang="en-US" sz="1200" kern="1200" dirty="0" err="1">
                <a:solidFill>
                  <a:schemeClr val="tx1"/>
                </a:solidFill>
                <a:effectLst/>
                <a:latin typeface="+mn-lt"/>
                <a:ea typeface="+mn-ea"/>
                <a:cs typeface="+mn-cs"/>
              </a:rPr>
              <a:t>Tahuneh</a:t>
            </a:r>
            <a:r>
              <a:rPr lang="en-US" sz="1200" kern="1200" dirty="0">
                <a:solidFill>
                  <a:schemeClr val="tx1"/>
                </a:solidFill>
                <a:effectLst/>
                <a:latin typeface="+mn-lt"/>
                <a:ea typeface="+mn-ea"/>
                <a:cs typeface="+mn-cs"/>
              </a:rPr>
              <a:t> inside el-</a:t>
            </a:r>
            <a:r>
              <a:rPr lang="en-US" sz="1200" kern="1200" dirty="0" err="1">
                <a:solidFill>
                  <a:schemeClr val="tx1"/>
                </a:solidFill>
                <a:effectLst/>
                <a:latin typeface="+mn-lt"/>
                <a:ea typeface="+mn-ea"/>
                <a:cs typeface="+mn-cs"/>
              </a:rPr>
              <a:t>Bireh</a:t>
            </a:r>
            <a:r>
              <a:rPr lang="en-US" sz="1200" kern="1200" dirty="0">
                <a:solidFill>
                  <a:schemeClr val="tx1"/>
                </a:solidFill>
                <a:effectLst/>
                <a:latin typeface="+mn-lt"/>
                <a:ea typeface="+mn-ea"/>
                <a:cs typeface="+mn-cs"/>
              </a:rPr>
              <a:t>, many scholars considered </a:t>
            </a:r>
            <a:r>
              <a:rPr lang="en-US" sz="1200" kern="1200" dirty="0" err="1">
                <a:solidFill>
                  <a:schemeClr val="tx1"/>
                </a:solidFill>
                <a:effectLst/>
                <a:latin typeface="+mn-lt"/>
                <a:ea typeface="+mn-ea"/>
                <a:cs typeface="+mn-cs"/>
              </a:rPr>
              <a:t>Beeroth’s</a:t>
            </a:r>
            <a:r>
              <a:rPr lang="en-US" sz="1200" kern="1200" dirty="0">
                <a:solidFill>
                  <a:schemeClr val="tx1"/>
                </a:solidFill>
                <a:effectLst/>
                <a:latin typeface="+mn-lt"/>
                <a:ea typeface="+mn-ea"/>
                <a:cs typeface="+mn-cs"/>
              </a:rPr>
              <a:t> identification to be settled (Alt 1926; Beyer 1930; </a:t>
            </a:r>
            <a:r>
              <a:rPr lang="en-US" sz="1200" kern="1200" dirty="0" err="1">
                <a:solidFill>
                  <a:schemeClr val="tx1"/>
                </a:solidFill>
                <a:effectLst/>
                <a:latin typeface="+mn-lt"/>
                <a:ea typeface="+mn-ea"/>
                <a:cs typeface="+mn-cs"/>
              </a:rPr>
              <a:t>Elliger</a:t>
            </a:r>
            <a:r>
              <a:rPr lang="en-US" sz="1200" kern="1200" dirty="0">
                <a:solidFill>
                  <a:schemeClr val="tx1"/>
                </a:solidFill>
                <a:effectLst/>
                <a:latin typeface="+mn-lt"/>
                <a:ea typeface="+mn-ea"/>
                <a:cs typeface="+mn-cs"/>
              </a:rPr>
              <a:t> 1957).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several clues for identifying the ancient site in the biblical text.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is mentioned as one of the four Hivite towns along with Gibeon (el-Jib), </a:t>
            </a:r>
            <a:r>
              <a:rPr lang="en-US" sz="1200" kern="1200" dirty="0" err="1">
                <a:solidFill>
                  <a:schemeClr val="tx1"/>
                </a:solidFill>
                <a:effectLst/>
                <a:latin typeface="+mn-lt"/>
                <a:ea typeface="+mn-ea"/>
                <a:cs typeface="+mn-cs"/>
              </a:rPr>
              <a:t>Chephirah</a:t>
            </a:r>
            <a:r>
              <a:rPr lang="en-US" sz="1200" kern="1200" dirty="0">
                <a:solidFill>
                  <a:schemeClr val="tx1"/>
                </a:solidFill>
                <a:effectLst/>
                <a:latin typeface="+mn-lt"/>
                <a:ea typeface="+mn-ea"/>
                <a:cs typeface="+mn-cs"/>
              </a:rPr>
              <a:t> (Khirbet el-</a:t>
            </a:r>
            <a:r>
              <a:rPr lang="en-US" sz="1200" kern="1200" dirty="0" err="1">
                <a:solidFill>
                  <a:schemeClr val="tx1"/>
                </a:solidFill>
                <a:effectLst/>
                <a:latin typeface="+mn-lt"/>
                <a:ea typeface="+mn-ea"/>
                <a:cs typeface="+mn-cs"/>
              </a:rPr>
              <a:t>Kafira</a:t>
            </a:r>
            <a:r>
              <a:rPr lang="en-US" sz="1200" kern="1200" dirty="0">
                <a:solidFill>
                  <a:schemeClr val="tx1"/>
                </a:solidFill>
                <a:effectLst/>
                <a:latin typeface="+mn-lt"/>
                <a:ea typeface="+mn-ea"/>
                <a:cs typeface="+mn-cs"/>
              </a:rPr>
              <a:t>), and Kiriath-</a:t>
            </a:r>
            <a:r>
              <a:rPr lang="en-US" sz="1200" kern="1200" dirty="0" err="1">
                <a:solidFill>
                  <a:schemeClr val="tx1"/>
                </a:solidFill>
                <a:effectLst/>
                <a:latin typeface="+mn-lt"/>
                <a:ea typeface="+mn-ea"/>
                <a:cs typeface="+mn-cs"/>
              </a:rPr>
              <a:t>jearim</a:t>
            </a:r>
            <a:r>
              <a:rPr lang="en-US" sz="1200" kern="1200" dirty="0">
                <a:solidFill>
                  <a:schemeClr val="tx1"/>
                </a:solidFill>
                <a:effectLst/>
                <a:latin typeface="+mn-lt"/>
                <a:ea typeface="+mn-ea"/>
                <a:cs typeface="+mn-cs"/>
              </a:rPr>
              <a:t> (Deir el-Azar), who made peace with Israel instead of facing an Israelite attack (Josh 9:3-27). The site was also the hometown of </a:t>
            </a:r>
            <a:r>
              <a:rPr lang="en-US" sz="1200" kern="1200" dirty="0" err="1">
                <a:solidFill>
                  <a:schemeClr val="tx1"/>
                </a:solidFill>
                <a:effectLst/>
                <a:latin typeface="+mn-lt"/>
                <a:ea typeface="+mn-ea"/>
                <a:cs typeface="+mn-cs"/>
              </a:rPr>
              <a:t>Rechab</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Baanah</a:t>
            </a:r>
            <a:r>
              <a:rPr lang="en-US" sz="1200" kern="1200" dirty="0">
                <a:solidFill>
                  <a:schemeClr val="tx1"/>
                </a:solidFill>
                <a:effectLst/>
                <a:latin typeface="+mn-lt"/>
                <a:ea typeface="+mn-ea"/>
                <a:cs typeface="+mn-cs"/>
              </a:rPr>
              <a:t>, the captains-turned-assassins of </a:t>
            </a:r>
            <a:r>
              <a:rPr lang="en-US" sz="1200" kern="1200" dirty="0" err="1">
                <a:solidFill>
                  <a:schemeClr val="tx1"/>
                </a:solidFill>
                <a:effectLst/>
                <a:latin typeface="+mn-lt"/>
                <a:ea typeface="+mn-ea"/>
                <a:cs typeface="+mn-cs"/>
              </a:rPr>
              <a:t>Ish-bosheth</a:t>
            </a:r>
            <a:r>
              <a:rPr lang="en-US" sz="1200" kern="1200" dirty="0">
                <a:solidFill>
                  <a:schemeClr val="tx1"/>
                </a:solidFill>
                <a:effectLst/>
                <a:latin typeface="+mn-lt"/>
                <a:ea typeface="+mn-ea"/>
                <a:cs typeface="+mn-cs"/>
              </a:rPr>
              <a:t> (2 Sam 4:1-12), which might suggest a close proximity to Gibeah (Tell el-</a:t>
            </a:r>
            <a:r>
              <a:rPr lang="en-US" sz="1200" kern="1200" dirty="0" err="1">
                <a:solidFill>
                  <a:schemeClr val="tx1"/>
                </a:solidFill>
                <a:effectLst/>
                <a:latin typeface="+mn-lt"/>
                <a:ea typeface="+mn-ea"/>
                <a:cs typeface="+mn-cs"/>
              </a:rPr>
              <a:t>Ful</a:t>
            </a:r>
            <a:r>
              <a:rPr lang="en-US" sz="1200" kern="1200" dirty="0">
                <a:solidFill>
                  <a:schemeClr val="tx1"/>
                </a:solidFill>
                <a:effectLst/>
                <a:latin typeface="+mn-lt"/>
                <a:ea typeface="+mn-ea"/>
                <a:cs typeface="+mn-cs"/>
              </a:rPr>
              <a:t>). Joab’s armor bearer, </a:t>
            </a:r>
            <a:r>
              <a:rPr lang="en-US" sz="1200" kern="1200" dirty="0" err="1">
                <a:solidFill>
                  <a:schemeClr val="tx1"/>
                </a:solidFill>
                <a:effectLst/>
                <a:latin typeface="+mn-lt"/>
                <a:ea typeface="+mn-ea"/>
                <a:cs typeface="+mn-cs"/>
              </a:rPr>
              <a:t>Naharai</a:t>
            </a:r>
            <a:r>
              <a:rPr lang="en-US" sz="1200" kern="1200" dirty="0">
                <a:solidFill>
                  <a:schemeClr val="tx1"/>
                </a:solidFill>
                <a:effectLst/>
                <a:latin typeface="+mn-lt"/>
                <a:ea typeface="+mn-ea"/>
                <a:cs typeface="+mn-cs"/>
              </a:rPr>
              <a:t>, was from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(2 Sam 23:37; 1 Chr 11:39). It is unclear if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is identical to Beer (</a:t>
            </a:r>
            <a:r>
              <a:rPr lang="en-US" sz="1200" kern="1200" dirty="0" err="1">
                <a:solidFill>
                  <a:schemeClr val="tx1"/>
                </a:solidFill>
                <a:effectLst/>
                <a:latin typeface="+mn-lt"/>
                <a:ea typeface="+mn-ea"/>
                <a:cs typeface="+mn-cs"/>
              </a:rPr>
              <a:t>Judg</a:t>
            </a:r>
            <a:r>
              <a:rPr lang="en-US" sz="1200" kern="1200" dirty="0">
                <a:solidFill>
                  <a:schemeClr val="tx1"/>
                </a:solidFill>
                <a:effectLst/>
                <a:latin typeface="+mn-lt"/>
                <a:ea typeface="+mn-ea"/>
                <a:cs typeface="+mn-cs"/>
              </a:rPr>
              <a:t> 9:21), Berea (1 </a:t>
            </a:r>
            <a:r>
              <a:rPr lang="en-US" sz="1200" kern="1200" dirty="0" err="1">
                <a:solidFill>
                  <a:schemeClr val="tx1"/>
                </a:solidFill>
                <a:effectLst/>
                <a:latin typeface="+mn-lt"/>
                <a:ea typeface="+mn-ea"/>
                <a:cs typeface="+mn-cs"/>
              </a:rPr>
              <a:t>Macc</a:t>
            </a:r>
            <a:r>
              <a:rPr lang="en-US" sz="1200" kern="1200" dirty="0">
                <a:solidFill>
                  <a:schemeClr val="tx1"/>
                </a:solidFill>
                <a:effectLst/>
                <a:latin typeface="+mn-lt"/>
                <a:ea typeface="+mn-ea"/>
                <a:cs typeface="+mn-cs"/>
              </a:rPr>
              <a:t> 9:4), or </a:t>
            </a:r>
            <a:r>
              <a:rPr lang="en-US" sz="1200" kern="1200" dirty="0" err="1">
                <a:solidFill>
                  <a:schemeClr val="tx1"/>
                </a:solidFill>
                <a:effectLst/>
                <a:latin typeface="+mn-lt"/>
                <a:ea typeface="+mn-ea"/>
                <a:cs typeface="+mn-cs"/>
              </a:rPr>
              <a:t>Bereth</a:t>
            </a:r>
            <a:r>
              <a:rPr lang="en-US" sz="1200" kern="1200" dirty="0">
                <a:solidFill>
                  <a:schemeClr val="tx1"/>
                </a:solidFill>
                <a:effectLst/>
                <a:latin typeface="+mn-lt"/>
                <a:ea typeface="+mn-ea"/>
                <a:cs typeface="+mn-cs"/>
              </a:rPr>
              <a:t> of the Crusader era (Dorsey 1992a: 646). In the post-exilic period,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is again grouped with Kiriath-</a:t>
            </a:r>
            <a:r>
              <a:rPr lang="en-US" sz="1200" kern="1200" dirty="0" err="1">
                <a:solidFill>
                  <a:schemeClr val="tx1"/>
                </a:solidFill>
                <a:effectLst/>
                <a:latin typeface="+mn-lt"/>
                <a:ea typeface="+mn-ea"/>
                <a:cs typeface="+mn-cs"/>
              </a:rPr>
              <a:t>jearim</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Chephirah</a:t>
            </a:r>
            <a:r>
              <a:rPr lang="en-US" sz="1200" kern="1200" dirty="0">
                <a:solidFill>
                  <a:schemeClr val="tx1"/>
                </a:solidFill>
                <a:effectLst/>
                <a:latin typeface="+mn-lt"/>
                <a:ea typeface="+mn-ea"/>
                <a:cs typeface="+mn-cs"/>
              </a:rPr>
              <a:t> in the counting of a group of 743 returnees from exile (Ezra 2:25; </a:t>
            </a:r>
            <a:r>
              <a:rPr lang="en-US" sz="1200" kern="1200" dirty="0" err="1">
                <a:solidFill>
                  <a:schemeClr val="tx1"/>
                </a:solidFill>
                <a:effectLst/>
                <a:latin typeface="+mn-lt"/>
                <a:ea typeface="+mn-ea"/>
                <a:cs typeface="+mn-cs"/>
              </a:rPr>
              <a:t>Neh</a:t>
            </a:r>
            <a:r>
              <a:rPr lang="en-US" sz="1200" kern="1200" dirty="0">
                <a:solidFill>
                  <a:schemeClr val="tx1"/>
                </a:solidFill>
                <a:effectLst/>
                <a:latin typeface="+mn-lt"/>
                <a:ea typeface="+mn-ea"/>
                <a:cs typeface="+mn-cs"/>
              </a:rPr>
              <a:t> 7:29). Additionally, in the </a:t>
            </a:r>
            <a:r>
              <a:rPr lang="en-US" sz="1200" i="1" kern="1200" dirty="0">
                <a:solidFill>
                  <a:schemeClr val="tx1"/>
                </a:solidFill>
                <a:effectLst/>
                <a:latin typeface="+mn-lt"/>
                <a:ea typeface="+mn-ea"/>
                <a:cs typeface="+mn-cs"/>
              </a:rPr>
              <a:t>Onomasticon,</a:t>
            </a:r>
            <a:r>
              <a:rPr lang="en-US" sz="1200" kern="1200" dirty="0">
                <a:solidFill>
                  <a:schemeClr val="tx1"/>
                </a:solidFill>
                <a:effectLst/>
                <a:latin typeface="+mn-lt"/>
                <a:ea typeface="+mn-ea"/>
                <a:cs typeface="+mn-cs"/>
              </a:rPr>
              <a:t> Eusebius states that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can be reached from the seventh milestone from Aelia on the road to Nicopolis (</a:t>
            </a:r>
            <a:r>
              <a:rPr lang="en-US" sz="1200" kern="1200" dirty="0" err="1">
                <a:solidFill>
                  <a:schemeClr val="tx1"/>
                </a:solidFill>
                <a:effectLst/>
                <a:latin typeface="+mn-lt"/>
                <a:ea typeface="+mn-ea"/>
                <a:cs typeface="+mn-cs"/>
              </a:rPr>
              <a:t>Imwas</a:t>
            </a:r>
            <a:r>
              <a:rPr lang="en-US" sz="1200" kern="1200" dirty="0">
                <a:solidFill>
                  <a:schemeClr val="tx1"/>
                </a:solidFill>
                <a:effectLst/>
                <a:latin typeface="+mn-lt"/>
                <a:ea typeface="+mn-ea"/>
                <a:cs typeface="+mn-cs"/>
              </a:rPr>
              <a:t>). However, Jerome has Neapolis (Nablus) instead of Nicopolis (</a:t>
            </a:r>
            <a:r>
              <a:rPr lang="en-US" sz="1200" kern="1200" dirty="0" err="1">
                <a:solidFill>
                  <a:schemeClr val="tx1"/>
                </a:solidFill>
                <a:effectLst/>
                <a:latin typeface="+mn-lt"/>
                <a:ea typeface="+mn-ea"/>
                <a:cs typeface="+mn-cs"/>
              </a:rPr>
              <a:t>Imwas</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Onom</a:t>
            </a:r>
            <a:r>
              <a:rPr lang="en-US" sz="1200" kern="1200" dirty="0">
                <a:solidFill>
                  <a:schemeClr val="tx1"/>
                </a:solidFill>
                <a:effectLst/>
                <a:latin typeface="+mn-lt"/>
                <a:ea typeface="+mn-ea"/>
                <a:cs typeface="+mn-cs"/>
              </a:rPr>
              <a:t>. 48.4; 47.4, cf. 52.5). This direction is the most important element for determining the location of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Jerome’s entry seems to be mistaken in both its direction (Nablus) and orientation with Gibeon, which Jerome translated </a:t>
            </a:r>
            <a:r>
              <a:rPr lang="en-US" sz="1200" kern="1200" dirty="0" err="1">
                <a:solidFill>
                  <a:schemeClr val="tx1"/>
                </a:solidFill>
                <a:effectLst/>
                <a:latin typeface="+mn-lt"/>
                <a:ea typeface="+mn-ea"/>
                <a:cs typeface="+mn-cs"/>
              </a:rPr>
              <a:t>locatively</a:t>
            </a:r>
            <a:r>
              <a:rPr lang="en-US" sz="1200" kern="1200" dirty="0">
                <a:solidFill>
                  <a:schemeClr val="tx1"/>
                </a:solidFill>
                <a:effectLst/>
                <a:latin typeface="+mn-lt"/>
                <a:ea typeface="+mn-ea"/>
                <a:cs typeface="+mn-cs"/>
              </a:rPr>
              <a:t> as “under Gibeon” (Rainey and Notley 2006: 126).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(Continued on next slide.)</a:t>
            </a:r>
          </a:p>
          <a:p>
            <a:endParaRPr lang="en-US" dirty="0"/>
          </a:p>
          <a:p>
            <a:r>
              <a:rPr lang="en-US" sz="1200" b="1" kern="1200" dirty="0">
                <a:solidFill>
                  <a:schemeClr val="tx1"/>
                </a:solidFill>
                <a:effectLst/>
                <a:latin typeface="+mn-lt"/>
                <a:ea typeface="+mn-ea"/>
                <a:cs typeface="+mn-cs"/>
              </a:rPr>
              <a:t>References: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Aharoni, Y.</a:t>
            </a:r>
          </a:p>
          <a:p>
            <a:pPr marL="685800" indent="-457200">
              <a:tabLst>
                <a:tab pos="685800" algn="l"/>
              </a:tabLst>
            </a:pPr>
            <a:r>
              <a:rPr lang="en-US" sz="1200" kern="1200" dirty="0">
                <a:solidFill>
                  <a:schemeClr val="tx1"/>
                </a:solidFill>
                <a:effectLst/>
                <a:latin typeface="+mn-lt"/>
                <a:ea typeface="+mn-ea"/>
                <a:cs typeface="+mn-cs"/>
              </a:rPr>
              <a:t>1979	</a:t>
            </a:r>
            <a:r>
              <a:rPr lang="en-US" sz="1200" i="1" kern="1200" dirty="0">
                <a:solidFill>
                  <a:schemeClr val="tx1"/>
                </a:solidFill>
                <a:effectLst/>
                <a:latin typeface="+mn-lt"/>
                <a:ea typeface="+mn-ea"/>
                <a:cs typeface="+mn-cs"/>
              </a:rPr>
              <a:t>The Land of the Bible: A Historical Geography</a:t>
            </a:r>
            <a:r>
              <a:rPr lang="en-US" sz="1200" kern="1200" dirty="0">
                <a:solidFill>
                  <a:schemeClr val="tx1"/>
                </a:solidFill>
                <a:effectLst/>
                <a:latin typeface="+mn-lt"/>
                <a:ea typeface="+mn-ea"/>
                <a:cs typeface="+mn-cs"/>
              </a:rPr>
              <a:t>. Trans. A. F. Rainey, from Hebrew. Revised and Enlarged. Philadelphia: Westminster Press.</a:t>
            </a:r>
          </a:p>
          <a:p>
            <a:r>
              <a:rPr lang="en-US" sz="1200" kern="1200" dirty="0">
                <a:solidFill>
                  <a:schemeClr val="tx1"/>
                </a:solidFill>
                <a:effectLst/>
                <a:latin typeface="+mn-lt"/>
                <a:ea typeface="+mn-ea"/>
                <a:cs typeface="+mn-cs"/>
              </a:rPr>
              <a:t>Alt, A.</a:t>
            </a:r>
          </a:p>
          <a:p>
            <a:pPr marL="685800" indent="-457200">
              <a:tabLst>
                <a:tab pos="685800" algn="l"/>
              </a:tabLst>
            </a:pPr>
            <a:r>
              <a:rPr lang="en-US" sz="1200" kern="1200" dirty="0">
                <a:solidFill>
                  <a:schemeClr val="tx1"/>
                </a:solidFill>
                <a:effectLst/>
                <a:latin typeface="+mn-lt"/>
                <a:ea typeface="+mn-ea"/>
                <a:cs typeface="+mn-cs"/>
              </a:rPr>
              <a:t>1926	Ataroth. </a:t>
            </a:r>
            <a:r>
              <a:rPr lang="en-US" sz="1200" i="1" kern="1200" dirty="0" err="1">
                <a:solidFill>
                  <a:schemeClr val="tx1"/>
                </a:solidFill>
                <a:effectLst/>
                <a:latin typeface="+mn-lt"/>
                <a:ea typeface="+mn-ea"/>
                <a:cs typeface="+mn-cs"/>
              </a:rPr>
              <a:t>Palästina-Jahrbuch</a:t>
            </a:r>
            <a:r>
              <a:rPr lang="en-US" sz="1200" kern="1200" dirty="0">
                <a:solidFill>
                  <a:schemeClr val="tx1"/>
                </a:solidFill>
                <a:effectLst/>
                <a:latin typeface="+mn-lt"/>
                <a:ea typeface="+mn-ea"/>
                <a:cs typeface="+mn-cs"/>
              </a:rPr>
              <a:t> 22: 33.</a:t>
            </a:r>
          </a:p>
          <a:p>
            <a:r>
              <a:rPr lang="en-US" sz="1200" kern="1200" dirty="0">
                <a:solidFill>
                  <a:schemeClr val="tx1"/>
                </a:solidFill>
                <a:effectLst/>
                <a:latin typeface="+mn-lt"/>
                <a:ea typeface="+mn-ea"/>
                <a:cs typeface="+mn-cs"/>
              </a:rPr>
              <a:t>Beyer, G.</a:t>
            </a:r>
          </a:p>
          <a:p>
            <a:pPr marL="685800" indent="-457200">
              <a:tabLst>
                <a:tab pos="685800" algn="l"/>
              </a:tabLst>
            </a:pPr>
            <a:r>
              <a:rPr lang="en-US" sz="1200" kern="1200" dirty="0">
                <a:solidFill>
                  <a:schemeClr val="tx1"/>
                </a:solidFill>
                <a:effectLst/>
                <a:latin typeface="+mn-lt"/>
                <a:ea typeface="+mn-ea"/>
                <a:cs typeface="+mn-cs"/>
              </a:rPr>
              <a:t>1930	Eusebius </a:t>
            </a:r>
            <a:r>
              <a:rPr lang="en-US" sz="1200" kern="1200" dirty="0" err="1">
                <a:solidFill>
                  <a:schemeClr val="tx1"/>
                </a:solidFill>
                <a:effectLst/>
                <a:latin typeface="+mn-lt"/>
                <a:ea typeface="+mn-ea"/>
                <a:cs typeface="+mn-cs"/>
              </a:rPr>
              <a:t>über</a:t>
            </a:r>
            <a:r>
              <a:rPr lang="en-US" sz="1200" kern="1200" dirty="0">
                <a:solidFill>
                  <a:schemeClr val="tx1"/>
                </a:solidFill>
                <a:effectLst/>
                <a:latin typeface="+mn-lt"/>
                <a:ea typeface="+mn-ea"/>
                <a:cs typeface="+mn-cs"/>
              </a:rPr>
              <a:t> Gibeon und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Zeitschrift</a:t>
            </a:r>
            <a:r>
              <a:rPr lang="en-US" sz="1200" i="1" kern="1200" dirty="0">
                <a:solidFill>
                  <a:schemeClr val="tx1"/>
                </a:solidFill>
                <a:effectLst/>
                <a:latin typeface="+mn-lt"/>
                <a:ea typeface="+mn-ea"/>
                <a:cs typeface="+mn-cs"/>
              </a:rPr>
              <a:t> des </a:t>
            </a:r>
            <a:r>
              <a:rPr lang="en-US" sz="1200" i="1" kern="1200" dirty="0" err="1">
                <a:solidFill>
                  <a:schemeClr val="tx1"/>
                </a:solidFill>
                <a:effectLst/>
                <a:latin typeface="+mn-lt"/>
                <a:ea typeface="+mn-ea"/>
                <a:cs typeface="+mn-cs"/>
              </a:rPr>
              <a:t>Deutschen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a:t>
            </a:r>
            <a:r>
              <a:rPr lang="en-US" sz="1200" i="1" kern="1200" dirty="0">
                <a:solidFill>
                  <a:schemeClr val="tx1"/>
                </a:solidFill>
                <a:effectLst/>
                <a:latin typeface="+mn-lt"/>
                <a:ea typeface="+mn-ea"/>
                <a:cs typeface="+mn-cs"/>
              </a:rPr>
              <a:t>-Vereins</a:t>
            </a:r>
            <a:r>
              <a:rPr lang="en-US" sz="1200" kern="1200" dirty="0">
                <a:solidFill>
                  <a:schemeClr val="tx1"/>
                </a:solidFill>
                <a:effectLst/>
                <a:latin typeface="+mn-lt"/>
                <a:ea typeface="+mn-ea"/>
                <a:cs typeface="+mn-cs"/>
              </a:rPr>
              <a:t> 53: 199–211.</a:t>
            </a:r>
          </a:p>
          <a:p>
            <a:r>
              <a:rPr lang="en-US" sz="1200" kern="1200" dirty="0">
                <a:solidFill>
                  <a:schemeClr val="tx1"/>
                </a:solidFill>
                <a:effectLst/>
                <a:latin typeface="+mn-lt"/>
                <a:ea typeface="+mn-ea"/>
                <a:cs typeface="+mn-cs"/>
              </a:rPr>
              <a:t>Dorsey, D. A.</a:t>
            </a:r>
          </a:p>
          <a:p>
            <a:pPr marL="685800" indent="-457200">
              <a:tabLst>
                <a:tab pos="685800" algn="l"/>
              </a:tabLst>
            </a:pPr>
            <a:r>
              <a:rPr lang="en-US" sz="1200" kern="1200" dirty="0">
                <a:solidFill>
                  <a:schemeClr val="tx1"/>
                </a:solidFill>
                <a:effectLst/>
                <a:latin typeface="+mn-lt"/>
                <a:ea typeface="+mn-ea"/>
                <a:cs typeface="+mn-cs"/>
              </a:rPr>
              <a:t>1992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i="1" dirty="0"/>
              <a:t>Anchor Bible Dictionary, </a:t>
            </a:r>
            <a:r>
              <a:rPr lang="en-US" dirty="0"/>
              <a:t>vol. 1, e</a:t>
            </a:r>
            <a:r>
              <a:rPr lang="en-US" sz="1200" kern="1200" dirty="0">
                <a:solidFill>
                  <a:schemeClr val="tx1"/>
                </a:solidFill>
                <a:effectLst/>
                <a:latin typeface="+mn-lt"/>
                <a:ea typeface="+mn-ea"/>
                <a:cs typeface="+mn-cs"/>
              </a:rPr>
              <a:t>d. D. N. Freedman. </a:t>
            </a:r>
            <a:r>
              <a:rPr lang="en-US" dirty="0"/>
              <a:t>New York: </a:t>
            </a:r>
            <a:r>
              <a:rPr lang="en-US" sz="1200" kern="1200" dirty="0">
                <a:solidFill>
                  <a:schemeClr val="tx1"/>
                </a:solidFill>
                <a:effectLst/>
                <a:latin typeface="+mn-lt"/>
                <a:ea typeface="+mn-ea"/>
                <a:cs typeface="+mn-cs"/>
              </a:rPr>
              <a:t>Doubleday.</a:t>
            </a:r>
          </a:p>
          <a:p>
            <a:r>
              <a:rPr lang="en-US" sz="1200" kern="1200" dirty="0" err="1">
                <a:solidFill>
                  <a:schemeClr val="tx1"/>
                </a:solidFill>
                <a:effectLst/>
                <a:latin typeface="+mn-lt"/>
                <a:ea typeface="+mn-ea"/>
                <a:cs typeface="+mn-cs"/>
              </a:rPr>
              <a:t>Elliger</a:t>
            </a:r>
            <a:r>
              <a:rPr lang="en-US" sz="1200" kern="1200" dirty="0">
                <a:solidFill>
                  <a:schemeClr val="tx1"/>
                </a:solidFill>
                <a:effectLst/>
                <a:latin typeface="+mn-lt"/>
                <a:ea typeface="+mn-ea"/>
                <a:cs typeface="+mn-cs"/>
              </a:rPr>
              <a:t>, K.</a:t>
            </a:r>
          </a:p>
          <a:p>
            <a:pPr marL="685800" indent="-457200">
              <a:tabLst>
                <a:tab pos="685800" algn="l"/>
              </a:tabLst>
            </a:pPr>
            <a:r>
              <a:rPr lang="en-US" sz="1200" kern="1200" dirty="0">
                <a:solidFill>
                  <a:schemeClr val="tx1"/>
                </a:solidFill>
                <a:effectLst/>
                <a:latin typeface="+mn-lt"/>
                <a:ea typeface="+mn-ea"/>
                <a:cs typeface="+mn-cs"/>
              </a:rPr>
              <a:t>1957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und Gibeon. </a:t>
            </a:r>
            <a:r>
              <a:rPr lang="en-US" sz="1200" i="1" kern="1200" dirty="0" err="1">
                <a:solidFill>
                  <a:schemeClr val="tx1"/>
                </a:solidFill>
                <a:effectLst/>
                <a:latin typeface="+mn-lt"/>
                <a:ea typeface="+mn-ea"/>
                <a:cs typeface="+mn-cs"/>
              </a:rPr>
              <a:t>Zeitschrift</a:t>
            </a:r>
            <a:r>
              <a:rPr lang="en-US" sz="1200" i="1" kern="1200" dirty="0">
                <a:solidFill>
                  <a:schemeClr val="tx1"/>
                </a:solidFill>
                <a:effectLst/>
                <a:latin typeface="+mn-lt"/>
                <a:ea typeface="+mn-ea"/>
                <a:cs typeface="+mn-cs"/>
              </a:rPr>
              <a:t> des </a:t>
            </a:r>
            <a:r>
              <a:rPr lang="en-US" sz="1200" i="1" kern="1200" dirty="0" err="1">
                <a:solidFill>
                  <a:schemeClr val="tx1"/>
                </a:solidFill>
                <a:effectLst/>
                <a:latin typeface="+mn-lt"/>
                <a:ea typeface="+mn-ea"/>
                <a:cs typeface="+mn-cs"/>
              </a:rPr>
              <a:t>Deutschen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Palästina</a:t>
            </a:r>
            <a:r>
              <a:rPr lang="en-US" sz="1200" i="1" kern="1200" dirty="0">
                <a:solidFill>
                  <a:schemeClr val="tx1"/>
                </a:solidFill>
                <a:effectLst/>
                <a:latin typeface="+mn-lt"/>
                <a:ea typeface="+mn-ea"/>
                <a:cs typeface="+mn-cs"/>
              </a:rPr>
              <a:t>-Vereins</a:t>
            </a:r>
            <a:r>
              <a:rPr lang="en-US" sz="1200" kern="1200" dirty="0">
                <a:solidFill>
                  <a:schemeClr val="tx1"/>
                </a:solidFill>
                <a:effectLst/>
                <a:latin typeface="+mn-lt"/>
                <a:ea typeface="+mn-ea"/>
                <a:cs typeface="+mn-cs"/>
              </a:rPr>
              <a:t> 73: 125–32.</a:t>
            </a:r>
          </a:p>
          <a:p>
            <a:r>
              <a:rPr lang="en-US" sz="1200" kern="1200" dirty="0">
                <a:solidFill>
                  <a:schemeClr val="tx1"/>
                </a:solidFill>
                <a:effectLst/>
                <a:latin typeface="+mn-lt"/>
                <a:ea typeface="+mn-ea"/>
                <a:cs typeface="+mn-cs"/>
              </a:rPr>
              <a:t>Finkelstein, I.</a:t>
            </a:r>
          </a:p>
          <a:p>
            <a:pPr marL="685800" indent="-457200">
              <a:tabLst>
                <a:tab pos="685800" algn="l"/>
              </a:tabLst>
            </a:pPr>
            <a:r>
              <a:rPr lang="en-US" sz="1200" kern="1200" dirty="0">
                <a:solidFill>
                  <a:schemeClr val="tx1"/>
                </a:solidFill>
                <a:effectLst/>
                <a:latin typeface="+mn-lt"/>
                <a:ea typeface="+mn-ea"/>
                <a:cs typeface="+mn-cs"/>
              </a:rPr>
              <a:t>1988	</a:t>
            </a:r>
            <a:r>
              <a:rPr lang="en-US" sz="1200" i="1" kern="1200" dirty="0">
                <a:solidFill>
                  <a:schemeClr val="tx1"/>
                </a:solidFill>
                <a:effectLst/>
                <a:latin typeface="+mn-lt"/>
                <a:ea typeface="+mn-ea"/>
                <a:cs typeface="+mn-cs"/>
              </a:rPr>
              <a:t>The Archaeology of the Israelite Settlement</a:t>
            </a:r>
            <a:r>
              <a:rPr lang="en-US" sz="1200" kern="1200" dirty="0">
                <a:solidFill>
                  <a:schemeClr val="tx1"/>
                </a:solidFill>
                <a:effectLst/>
                <a:latin typeface="+mn-lt"/>
                <a:ea typeface="+mn-ea"/>
                <a:cs typeface="+mn-cs"/>
              </a:rPr>
              <a:t>. Jerusalem: Israel Exploration Society.</a:t>
            </a:r>
          </a:p>
          <a:p>
            <a:r>
              <a:rPr lang="en-US" sz="1200" kern="1200" dirty="0">
                <a:solidFill>
                  <a:schemeClr val="tx1"/>
                </a:solidFill>
                <a:effectLst/>
                <a:latin typeface="+mn-lt"/>
                <a:ea typeface="+mn-ea"/>
                <a:cs typeface="+mn-cs"/>
              </a:rPr>
              <a:t>Kallai-</a:t>
            </a:r>
            <a:r>
              <a:rPr lang="en-US" sz="1200" kern="1200" dirty="0" err="1">
                <a:solidFill>
                  <a:schemeClr val="tx1"/>
                </a:solidFill>
                <a:effectLst/>
                <a:latin typeface="+mn-lt"/>
                <a:ea typeface="+mn-ea"/>
                <a:cs typeface="+mn-cs"/>
              </a:rPr>
              <a:t>Kleinmann</a:t>
            </a:r>
            <a:r>
              <a:rPr lang="en-US" sz="1200" kern="1200" dirty="0">
                <a:solidFill>
                  <a:schemeClr val="tx1"/>
                </a:solidFill>
                <a:effectLst/>
                <a:latin typeface="+mn-lt"/>
                <a:ea typeface="+mn-ea"/>
                <a:cs typeface="+mn-cs"/>
              </a:rPr>
              <a:t>, Z.</a:t>
            </a:r>
          </a:p>
          <a:p>
            <a:pPr marL="685800" indent="-457200">
              <a:tabLst>
                <a:tab pos="685800" algn="l"/>
              </a:tabLst>
            </a:pPr>
            <a:r>
              <a:rPr lang="en-US" sz="1200" kern="1200" dirty="0">
                <a:solidFill>
                  <a:schemeClr val="tx1"/>
                </a:solidFill>
                <a:effectLst/>
                <a:latin typeface="+mn-lt"/>
                <a:ea typeface="+mn-ea"/>
                <a:cs typeface="+mn-cs"/>
              </a:rPr>
              <a:t>1954	An Attempt to Determine the Location of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Eretz-Israel</a:t>
            </a:r>
            <a:r>
              <a:rPr lang="en-US" sz="1200" kern="1200" dirty="0">
                <a:solidFill>
                  <a:schemeClr val="tx1"/>
                </a:solidFill>
                <a:effectLst/>
                <a:latin typeface="+mn-lt"/>
                <a:ea typeface="+mn-ea"/>
                <a:cs typeface="+mn-cs"/>
              </a:rPr>
              <a:t> 3: 111–5, 266*.</a:t>
            </a:r>
          </a:p>
          <a:p>
            <a:r>
              <a:rPr lang="en-US" sz="1200" kern="1200" dirty="0">
                <a:solidFill>
                  <a:schemeClr val="tx1"/>
                </a:solidFill>
                <a:effectLst/>
                <a:latin typeface="+mn-lt"/>
                <a:ea typeface="+mn-ea"/>
                <a:cs typeface="+mn-cs"/>
              </a:rPr>
              <a:t>Kallai, Z.</a:t>
            </a:r>
          </a:p>
          <a:p>
            <a:pPr marL="685800" indent="-457200">
              <a:tabLst>
                <a:tab pos="685800" algn="l"/>
              </a:tabLst>
            </a:pPr>
            <a:r>
              <a:rPr lang="en-US" sz="1200" kern="1200" dirty="0">
                <a:solidFill>
                  <a:schemeClr val="tx1"/>
                </a:solidFill>
                <a:effectLst/>
                <a:latin typeface="+mn-lt"/>
                <a:ea typeface="+mn-ea"/>
                <a:cs typeface="+mn-cs"/>
              </a:rPr>
              <a:t>1986	</a:t>
            </a:r>
            <a:r>
              <a:rPr lang="en-US" sz="1200" i="1" kern="1200" dirty="0">
                <a:solidFill>
                  <a:schemeClr val="tx1"/>
                </a:solidFill>
                <a:effectLst/>
                <a:latin typeface="+mn-lt"/>
                <a:ea typeface="+mn-ea"/>
                <a:cs typeface="+mn-cs"/>
              </a:rPr>
              <a:t>Historical Geography of the Bible: The Tribal Territories of Israel</a:t>
            </a:r>
            <a:r>
              <a:rPr lang="en-US" sz="1200" kern="1200" dirty="0">
                <a:solidFill>
                  <a:schemeClr val="tx1"/>
                </a:solidFill>
                <a:effectLst/>
                <a:latin typeface="+mn-lt"/>
                <a:ea typeface="+mn-ea"/>
                <a:cs typeface="+mn-cs"/>
              </a:rPr>
              <a:t>. Jerusalem: Magnes Press.</a:t>
            </a:r>
          </a:p>
          <a:p>
            <a:r>
              <a:rPr lang="en-US" sz="1200" kern="1200" dirty="0">
                <a:solidFill>
                  <a:schemeClr val="tx1"/>
                </a:solidFill>
                <a:effectLst/>
                <a:latin typeface="+mn-lt"/>
                <a:ea typeface="+mn-ea"/>
                <a:cs typeface="+mn-cs"/>
              </a:rPr>
              <a:t>McCarter, P. K.</a:t>
            </a:r>
          </a:p>
          <a:p>
            <a:pPr marL="685800" indent="-457200">
              <a:tabLst>
                <a:tab pos="685800" algn="l"/>
              </a:tabLst>
            </a:pPr>
            <a:r>
              <a:rPr lang="en-US" sz="1200" kern="1200" dirty="0">
                <a:solidFill>
                  <a:schemeClr val="tx1"/>
                </a:solidFill>
                <a:effectLst/>
                <a:latin typeface="+mn-lt"/>
                <a:ea typeface="+mn-ea"/>
                <a:cs typeface="+mn-cs"/>
              </a:rPr>
              <a:t>1980	</a:t>
            </a:r>
            <a:r>
              <a:rPr lang="en-US" sz="1200" i="1" kern="1200" dirty="0">
                <a:solidFill>
                  <a:schemeClr val="tx1"/>
                </a:solidFill>
                <a:effectLst/>
                <a:latin typeface="+mn-lt"/>
                <a:ea typeface="+mn-ea"/>
                <a:cs typeface="+mn-cs"/>
              </a:rPr>
              <a:t>1 Samuel</a:t>
            </a:r>
            <a:r>
              <a:rPr lang="en-US" sz="1200" kern="1200" dirty="0">
                <a:solidFill>
                  <a:schemeClr val="tx1"/>
                </a:solidFill>
                <a:effectLst/>
                <a:latin typeface="+mn-lt"/>
                <a:ea typeface="+mn-ea"/>
                <a:cs typeface="+mn-cs"/>
              </a:rPr>
              <a:t>. Anchor Bible. New York: Doubleday.</a:t>
            </a:r>
          </a:p>
          <a:p>
            <a:r>
              <a:rPr lang="en-US" sz="1200" kern="1200" dirty="0">
                <a:solidFill>
                  <a:schemeClr val="tx1"/>
                </a:solidFill>
                <a:effectLst/>
                <a:latin typeface="+mn-lt"/>
                <a:ea typeface="+mn-ea"/>
                <a:cs typeface="+mn-cs"/>
              </a:rPr>
              <a:t>Rainey, A. F., and Notley, S.</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The Sacred Bridge: Carta’s Atlas of the Biblical World</a:t>
            </a:r>
            <a:r>
              <a:rPr lang="en-US" sz="1200" kern="1200" dirty="0">
                <a:solidFill>
                  <a:schemeClr val="tx1"/>
                </a:solidFill>
                <a:effectLst/>
                <a:latin typeface="+mn-lt"/>
                <a:ea typeface="+mn-ea"/>
                <a:cs typeface="+mn-cs"/>
              </a:rPr>
              <a:t>. Jerusalem: Carta.</a:t>
            </a:r>
          </a:p>
          <a:p>
            <a:r>
              <a:rPr lang="en-US" sz="1200" kern="1200" dirty="0">
                <a:solidFill>
                  <a:schemeClr val="tx1"/>
                </a:solidFill>
                <a:effectLst/>
                <a:latin typeface="+mn-lt"/>
                <a:ea typeface="+mn-ea"/>
                <a:cs typeface="+mn-cs"/>
              </a:rPr>
              <a:t>Robinson, E., and Smith, E. </a:t>
            </a:r>
          </a:p>
          <a:p>
            <a:pPr marL="685800" indent="-457200">
              <a:tabLst>
                <a:tab pos="685800" algn="l"/>
              </a:tabLst>
            </a:pPr>
            <a:r>
              <a:rPr lang="en-US" sz="1200" kern="1200" dirty="0">
                <a:solidFill>
                  <a:schemeClr val="tx1"/>
                </a:solidFill>
                <a:effectLst/>
                <a:latin typeface="+mn-lt"/>
                <a:ea typeface="+mn-ea"/>
                <a:cs typeface="+mn-cs"/>
              </a:rPr>
              <a:t>1841	</a:t>
            </a:r>
            <a:r>
              <a:rPr lang="en-US" sz="1200" i="1" kern="1200" dirty="0">
                <a:solidFill>
                  <a:schemeClr val="tx1"/>
                </a:solidFill>
                <a:effectLst/>
                <a:latin typeface="+mn-lt"/>
                <a:ea typeface="+mn-ea"/>
                <a:cs typeface="+mn-cs"/>
              </a:rPr>
              <a:t>Biblical Researches in Palestine, </a:t>
            </a:r>
            <a:r>
              <a:rPr lang="en-US" sz="1200" kern="1200" dirty="0">
                <a:solidFill>
                  <a:schemeClr val="tx1"/>
                </a:solidFill>
                <a:effectLst/>
                <a:latin typeface="+mn-lt"/>
                <a:ea typeface="+mn-ea"/>
                <a:cs typeface="+mn-cs"/>
              </a:rPr>
              <a:t>vol</a:t>
            </a:r>
            <a:r>
              <a:rPr lang="en-US" dirty="0"/>
              <a:t>. 2</a:t>
            </a:r>
            <a:r>
              <a:rPr lang="en-US" sz="1200" kern="1200" dirty="0">
                <a:solidFill>
                  <a:schemeClr val="tx1"/>
                </a:solidFill>
                <a:effectLst/>
                <a:latin typeface="+mn-lt"/>
                <a:ea typeface="+mn-ea"/>
                <a:cs typeface="+mn-cs"/>
              </a:rPr>
              <a:t>. Boston: Crocker &amp; Brewster.</a:t>
            </a:r>
          </a:p>
          <a:p>
            <a:r>
              <a:rPr lang="en-US" sz="1200" kern="1200" dirty="0">
                <a:solidFill>
                  <a:schemeClr val="tx1"/>
                </a:solidFill>
                <a:effectLst/>
                <a:latin typeface="+mn-lt"/>
                <a:ea typeface="+mn-ea"/>
                <a:cs typeface="+mn-cs"/>
              </a:rPr>
              <a:t>Yeivin, S.</a:t>
            </a:r>
          </a:p>
          <a:p>
            <a:pPr marL="685800" indent="-457200">
              <a:tabLst>
                <a:tab pos="685800" algn="l"/>
              </a:tabLst>
            </a:pPr>
            <a:r>
              <a:rPr lang="en-US" sz="1200" kern="1200" dirty="0">
                <a:solidFill>
                  <a:schemeClr val="tx1"/>
                </a:solidFill>
                <a:effectLst/>
                <a:latin typeface="+mn-lt"/>
                <a:ea typeface="+mn-ea"/>
                <a:cs typeface="+mn-cs"/>
              </a:rPr>
              <a:t>1971	The Benjaminite Settlement in the Western Part of their Territory. </a:t>
            </a:r>
            <a:r>
              <a:rPr lang="en-US" sz="1200" i="1" kern="1200" dirty="0">
                <a:solidFill>
                  <a:schemeClr val="tx1"/>
                </a:solidFill>
                <a:effectLst/>
                <a:latin typeface="+mn-lt"/>
                <a:ea typeface="+mn-ea"/>
                <a:cs typeface="+mn-cs"/>
              </a:rPr>
              <a:t>Israel Exploration Journal</a:t>
            </a:r>
            <a:r>
              <a:rPr lang="en-US" sz="1200" kern="1200" dirty="0">
                <a:solidFill>
                  <a:schemeClr val="tx1"/>
                </a:solidFill>
                <a:effectLst/>
                <a:latin typeface="+mn-lt"/>
                <a:ea typeface="+mn-ea"/>
                <a:cs typeface="+mn-cs"/>
              </a:rPr>
              <a:t> 21: 141–54.</a:t>
            </a:r>
            <a:br>
              <a:rPr lang="en-US" sz="1200" kern="1200" dirty="0">
                <a:solidFill>
                  <a:schemeClr val="tx1"/>
                </a:solidFill>
                <a:effectLst/>
                <a:latin typeface="+mn-lt"/>
                <a:ea typeface="+mn-ea"/>
                <a:cs typeface="+mn-cs"/>
              </a:rPr>
            </a:br>
            <a:endParaRPr lang="en-US" dirty="0"/>
          </a:p>
          <a:p>
            <a:r>
              <a:rPr lang="en-US" dirty="0"/>
              <a:t>ws061015066</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17758599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(continued)</a:t>
            </a:r>
          </a:p>
          <a:p>
            <a:r>
              <a:rPr lang="en-US" sz="1200" kern="1200" dirty="0">
                <a:solidFill>
                  <a:schemeClr val="tx1"/>
                </a:solidFill>
                <a:effectLst/>
                <a:latin typeface="+mn-lt"/>
                <a:ea typeface="+mn-ea"/>
                <a:cs typeface="+mn-cs"/>
              </a:rPr>
              <a:t>To complicate matters, el-Bireh and Khirbet el-Burj are very similar sites. Each site is relatively close to the sites of Chephirah, Gibeon and Kiriath-jearim (although Khirbet el-</a:t>
            </a:r>
            <a:r>
              <a:rPr lang="en-US" sz="1200" kern="1200" dirty="0" err="1">
                <a:solidFill>
                  <a:schemeClr val="tx1"/>
                </a:solidFill>
                <a:effectLst/>
                <a:latin typeface="+mn-lt"/>
                <a:ea typeface="+mn-ea"/>
                <a:cs typeface="+mn-cs"/>
              </a:rPr>
              <a:t>Burj</a:t>
            </a:r>
            <a:r>
              <a:rPr lang="en-US" sz="1200" kern="1200" dirty="0">
                <a:solidFill>
                  <a:schemeClr val="tx1"/>
                </a:solidFill>
                <a:effectLst/>
                <a:latin typeface="+mn-lt"/>
                <a:ea typeface="+mn-ea"/>
                <a:cs typeface="+mn-cs"/>
              </a:rPr>
              <a:t>/Nebi Samwil are closer) and each site produced Middle Bronze II and Iron Age I–II remains. On account of this similarity, the site identification has usually come down to the descriptions by Eusebius and Jerome. Essentially, one has to decide if Eusebius’s statement was correct or Jerome’s emended direction was correct, but his mileage was incorrect. El-Bireh is nine Roman miles (8.3 mi, 13.4 km) away from Aelia to the north, which does not exactly match the geographic data mentioned by Jerome even if one assumes that Jerome is correct in listing Neapolis. Khirbet el-Burj is about seven Roman miles (6.5 mi, 10.5 km) away from Aelia if you assume that the site was reached via the Central Ridge Route and the Kiriath-jearim Ridge Route, which would have run through Nebi Samwil.</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From an archaeological perspective, Khirbet el-</a:t>
            </a:r>
            <a:r>
              <a:rPr lang="en-US" sz="1200" kern="1200" dirty="0" err="1">
                <a:solidFill>
                  <a:schemeClr val="tx1"/>
                </a:solidFill>
                <a:effectLst/>
                <a:latin typeface="+mn-lt"/>
                <a:ea typeface="+mn-ea"/>
                <a:cs typeface="+mn-cs"/>
              </a:rPr>
              <a:t>Burj</a:t>
            </a:r>
            <a:r>
              <a:rPr lang="en-US" sz="1200" kern="1200" dirty="0">
                <a:solidFill>
                  <a:schemeClr val="tx1"/>
                </a:solidFill>
                <a:effectLst/>
                <a:latin typeface="+mn-lt"/>
                <a:ea typeface="+mn-ea"/>
                <a:cs typeface="+mn-cs"/>
              </a:rPr>
              <a:t> was almost continuously occupied from the Iron Age I</a:t>
            </a:r>
            <a:r>
              <a:rPr lang="en-US" sz="1200" kern="1200" baseline="0" dirty="0">
                <a:solidFill>
                  <a:schemeClr val="tx1"/>
                </a:solidFill>
                <a:effectLst/>
                <a:latin typeface="+mn-lt"/>
                <a:ea typeface="+mn-ea"/>
                <a:cs typeface="+mn-cs"/>
              </a:rPr>
              <a:t> through the </a:t>
            </a:r>
            <a:r>
              <a:rPr lang="en-US" sz="1200" kern="1200" dirty="0">
                <a:solidFill>
                  <a:schemeClr val="tx1"/>
                </a:solidFill>
                <a:effectLst/>
                <a:latin typeface="+mn-lt"/>
                <a:ea typeface="+mn-ea"/>
                <a:cs typeface="+mn-cs"/>
              </a:rPr>
              <a:t>Byzantine period (Wolff 1997; Boas and Arbel 1999). This includes a Persian phase, which would match the Ezra and Nehemiah references. The Iron Age I–II city encompassed an area of around 10 acres (4 ha). Similarly, the hill of Nebi Samwil showed remains from the Iron Age I through the Roman-Byzantine period, also over an area of about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10 acres (4 ha).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Finally, Khirbet el-</a:t>
            </a:r>
            <a:r>
              <a:rPr lang="en-US" sz="1200" kern="1200" dirty="0" err="1">
                <a:solidFill>
                  <a:schemeClr val="tx1"/>
                </a:solidFill>
                <a:effectLst/>
                <a:latin typeface="+mn-lt"/>
                <a:ea typeface="+mn-ea"/>
                <a:cs typeface="+mn-cs"/>
              </a:rPr>
              <a:t>Biyar</a:t>
            </a:r>
            <a:r>
              <a:rPr lang="en-US" sz="1200" kern="1200" dirty="0">
                <a:solidFill>
                  <a:schemeClr val="tx1"/>
                </a:solidFill>
                <a:effectLst/>
                <a:latin typeface="+mn-lt"/>
                <a:ea typeface="+mn-ea"/>
                <a:cs typeface="+mn-cs"/>
              </a:rPr>
              <a:t>, which theoretically retains the name Beeroth, has Iron Age II and Hellenistic-Byzantine occupation over an area of about 5 acres (2 ha;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Feldstein et al. 2013: site 59). Taken together, it seems clear that the area around Nebi Samwil was a substantial Iron Age-Persian settlement with earlier occupation from the Middle Bronze II. This evidence would seem to further the suggestion that Nebi Samwil/Khirbet el-Burj should be related to Beeroth.</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From a geographical perspective, the identification at Khirbet el-</a:t>
            </a:r>
            <a:r>
              <a:rPr lang="en-US" sz="1200" kern="1200" dirty="0" err="1">
                <a:solidFill>
                  <a:schemeClr val="tx1"/>
                </a:solidFill>
                <a:effectLst/>
                <a:latin typeface="+mn-lt"/>
                <a:ea typeface="+mn-ea"/>
                <a:cs typeface="+mn-cs"/>
              </a:rPr>
              <a:t>Burj</a:t>
            </a:r>
            <a:r>
              <a:rPr lang="en-US" sz="1200" kern="1200" dirty="0">
                <a:solidFill>
                  <a:schemeClr val="tx1"/>
                </a:solidFill>
                <a:effectLst/>
                <a:latin typeface="+mn-lt"/>
                <a:ea typeface="+mn-ea"/>
                <a:cs typeface="+mn-cs"/>
              </a:rPr>
              <a:t>/Nebi Samwil creates a close rectangular pattern of settlement between the western Benjaminite sites of Chephirah, Gibeon, Kiriath-jearim and Beeroth (</a:t>
            </a:r>
            <a:r>
              <a:rPr lang="en-US" sz="1200" kern="1200" dirty="0" err="1">
                <a:solidFill>
                  <a:schemeClr val="tx1"/>
                </a:solidFill>
                <a:effectLst/>
                <a:latin typeface="+mn-lt"/>
                <a:ea typeface="+mn-ea"/>
                <a:cs typeface="+mn-cs"/>
              </a:rPr>
              <a:t>Yeivin</a:t>
            </a:r>
            <a:r>
              <a:rPr lang="en-US" sz="1200" kern="1200" dirty="0">
                <a:solidFill>
                  <a:schemeClr val="tx1"/>
                </a:solidFill>
                <a:effectLst/>
                <a:latin typeface="+mn-lt"/>
                <a:ea typeface="+mn-ea"/>
                <a:cs typeface="+mn-cs"/>
              </a:rPr>
              <a:t> 1971: 142–4), with no site being more than 5 miles (8 km) removed from one another. Additionally, these settlements would demarcate and guard the </a:t>
            </a:r>
            <a:r>
              <a:rPr lang="en-US" sz="1200" kern="1200" dirty="0" err="1">
                <a:solidFill>
                  <a:schemeClr val="tx1"/>
                </a:solidFill>
                <a:effectLst/>
                <a:latin typeface="+mn-lt"/>
                <a:ea typeface="+mn-ea"/>
                <a:cs typeface="+mn-cs"/>
              </a:rPr>
              <a:t>Kiriath-jearim</a:t>
            </a:r>
            <a:r>
              <a:rPr lang="en-US" sz="1200" kern="1200" dirty="0">
                <a:solidFill>
                  <a:schemeClr val="tx1"/>
                </a:solidFill>
                <a:effectLst/>
                <a:latin typeface="+mn-lt"/>
                <a:ea typeface="+mn-ea"/>
                <a:cs typeface="+mn-cs"/>
              </a:rPr>
              <a:t> Ridge Route on its northern and southern sides as it makes its way down to the Aijalon Valley. They also share similar settlement characteristics as all four sites are marked by their situation on a high hill above a spring. In light of this evidence, it appears that Yeivin’s suggestion for identifying Beeroth with Khirbet el-Burj is the current best option. The next slide includes labels.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Boas, A., and Arbel, Y. </a:t>
            </a:r>
          </a:p>
          <a:p>
            <a:pPr marL="685800" indent="-457200">
              <a:tabLst>
                <a:tab pos="685800" algn="l"/>
              </a:tabLst>
            </a:pPr>
            <a:r>
              <a:rPr lang="en-US" sz="1200" kern="1200" dirty="0">
                <a:solidFill>
                  <a:schemeClr val="tx1"/>
                </a:solidFill>
                <a:effectLst/>
                <a:latin typeface="+mn-lt"/>
                <a:ea typeface="+mn-ea"/>
                <a:cs typeface="+mn-cs"/>
              </a:rPr>
              <a:t>1999	Jerusalem, Khirbet el-Burj. </a:t>
            </a:r>
            <a:r>
              <a:rPr lang="en-US" sz="1200" i="1" kern="1200" dirty="0" err="1">
                <a:solidFill>
                  <a:schemeClr val="tx1"/>
                </a:solidFill>
                <a:effectLst/>
                <a:latin typeface="+mn-lt"/>
                <a:ea typeface="+mn-ea"/>
                <a:cs typeface="+mn-cs"/>
              </a:rPr>
              <a:t>Hadashot</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Arkheologiyot</a:t>
            </a:r>
            <a:r>
              <a:rPr lang="en-US" sz="1200" i="1" kern="1200" dirty="0">
                <a:solidFill>
                  <a:schemeClr val="tx1"/>
                </a:solidFill>
                <a:effectLst/>
                <a:latin typeface="+mn-lt"/>
                <a:ea typeface="+mn-ea"/>
                <a:cs typeface="+mn-cs"/>
              </a:rPr>
              <a:t>: Excavations and Surveys in Israel </a:t>
            </a:r>
            <a:r>
              <a:rPr lang="en-US" sz="1200" kern="1200" dirty="0">
                <a:solidFill>
                  <a:schemeClr val="tx1"/>
                </a:solidFill>
                <a:effectLst/>
                <a:latin typeface="+mn-lt"/>
                <a:ea typeface="+mn-ea"/>
                <a:cs typeface="+mn-cs"/>
              </a:rPr>
              <a:t>109: 73*.</a:t>
            </a:r>
          </a:p>
          <a:p>
            <a:r>
              <a:rPr lang="en-US" sz="1200" kern="1200" dirty="0">
                <a:solidFill>
                  <a:schemeClr val="tx1"/>
                </a:solidFill>
                <a:effectLst/>
                <a:latin typeface="+mn-lt"/>
                <a:ea typeface="+mn-ea"/>
                <a:cs typeface="+mn-cs"/>
              </a:rPr>
              <a:t>Feldstein, A.; Kidron, G.; </a:t>
            </a:r>
            <a:r>
              <a:rPr lang="en-US" sz="1200" kern="1200" dirty="0" err="1">
                <a:solidFill>
                  <a:schemeClr val="tx1"/>
                </a:solidFill>
                <a:effectLst/>
                <a:latin typeface="+mn-lt"/>
                <a:ea typeface="+mn-ea"/>
                <a:cs typeface="+mn-cs"/>
              </a:rPr>
              <a:t>Nitzan</a:t>
            </a:r>
            <a:r>
              <a:rPr lang="en-US" sz="1200" kern="1200" dirty="0">
                <a:solidFill>
                  <a:schemeClr val="tx1"/>
                </a:solidFill>
                <a:effectLst/>
                <a:latin typeface="+mn-lt"/>
                <a:ea typeface="+mn-ea"/>
                <a:cs typeface="+mn-cs"/>
              </a:rPr>
              <a:t>, M. K.; </a:t>
            </a:r>
            <a:r>
              <a:rPr lang="en-US" sz="1200" kern="1200" dirty="0" err="1">
                <a:solidFill>
                  <a:schemeClr val="tx1"/>
                </a:solidFill>
                <a:effectLst/>
                <a:latin typeface="+mn-lt"/>
                <a:ea typeface="+mn-ea"/>
                <a:cs typeface="+mn-cs"/>
              </a:rPr>
              <a:t>Kamaisky</a:t>
            </a:r>
            <a:r>
              <a:rPr lang="en-US" sz="1200" kern="1200" dirty="0">
                <a:solidFill>
                  <a:schemeClr val="tx1"/>
                </a:solidFill>
                <a:effectLst/>
                <a:latin typeface="+mn-lt"/>
                <a:ea typeface="+mn-ea"/>
                <a:cs typeface="+mn-cs"/>
              </a:rPr>
              <a:t>, Y.; and </a:t>
            </a:r>
            <a:r>
              <a:rPr lang="en-US" sz="1200" kern="1200" dirty="0" err="1">
                <a:solidFill>
                  <a:schemeClr val="tx1"/>
                </a:solidFill>
                <a:effectLst/>
                <a:latin typeface="+mn-lt"/>
                <a:ea typeface="+mn-ea"/>
                <a:cs typeface="+mn-cs"/>
              </a:rPr>
              <a:t>Eitam</a:t>
            </a:r>
            <a:r>
              <a:rPr lang="en-US" sz="1200" kern="1200" dirty="0">
                <a:solidFill>
                  <a:schemeClr val="tx1"/>
                </a:solidFill>
                <a:effectLst/>
                <a:latin typeface="+mn-lt"/>
                <a:ea typeface="+mn-ea"/>
                <a:cs typeface="+mn-cs"/>
              </a:rPr>
              <a:t>, D.</a:t>
            </a:r>
          </a:p>
          <a:p>
            <a:pPr marL="685800" indent="-457200">
              <a:tabLst>
                <a:tab pos="685800" algn="l"/>
              </a:tabLst>
            </a:pPr>
            <a:r>
              <a:rPr lang="en-US" sz="1200" kern="1200" dirty="0">
                <a:solidFill>
                  <a:schemeClr val="tx1"/>
                </a:solidFill>
                <a:effectLst/>
                <a:latin typeface="+mn-lt"/>
                <a:ea typeface="+mn-ea"/>
                <a:cs typeface="+mn-cs"/>
              </a:rPr>
              <a:t>2013	</a:t>
            </a:r>
            <a:r>
              <a:rPr lang="en-US" sz="1200" i="1" kern="1200" dirty="0">
                <a:solidFill>
                  <a:schemeClr val="tx1"/>
                </a:solidFill>
                <a:effectLst/>
                <a:latin typeface="+mn-lt"/>
                <a:ea typeface="+mn-ea"/>
                <a:cs typeface="+mn-cs"/>
              </a:rPr>
              <a:t>Map of Ein </a:t>
            </a:r>
            <a:r>
              <a:rPr lang="en-US" sz="1200" i="1" kern="1200" dirty="0" err="1">
                <a:solidFill>
                  <a:schemeClr val="tx1"/>
                </a:solidFill>
                <a:effectLst/>
                <a:latin typeface="+mn-lt"/>
                <a:ea typeface="+mn-ea"/>
                <a:cs typeface="+mn-cs"/>
              </a:rPr>
              <a:t>Kerem</a:t>
            </a:r>
            <a:r>
              <a:rPr lang="en-US" i="1" dirty="0"/>
              <a:t>—</a:t>
            </a:r>
            <a:r>
              <a:rPr lang="en-US" sz="1200" i="1" kern="1200" dirty="0">
                <a:solidFill>
                  <a:schemeClr val="tx1"/>
                </a:solidFill>
                <a:effectLst/>
                <a:latin typeface="+mn-lt"/>
                <a:ea typeface="+mn-ea"/>
                <a:cs typeface="+mn-cs"/>
              </a:rPr>
              <a:t>Benjamin Survey; Survey of Jerusalem</a:t>
            </a:r>
            <a:r>
              <a:rPr lang="en-US" sz="1200" kern="1200" dirty="0">
                <a:solidFill>
                  <a:schemeClr val="tx1"/>
                </a:solidFill>
                <a:effectLst/>
                <a:latin typeface="+mn-lt"/>
                <a:ea typeface="+mn-ea"/>
                <a:cs typeface="+mn-cs"/>
              </a:rPr>
              <a:t>. Ed. Y. Magen, I. Finkelstein, and R. Eshel. Online Edition. Archaeological Survey of Israel 101. Jerusalem: Israel Antiquities Authority.</a:t>
            </a:r>
          </a:p>
          <a:p>
            <a:r>
              <a:rPr lang="en-US" sz="1200" kern="1200" dirty="0">
                <a:solidFill>
                  <a:schemeClr val="tx1"/>
                </a:solidFill>
                <a:effectLst/>
                <a:latin typeface="+mn-lt"/>
                <a:ea typeface="+mn-ea"/>
                <a:cs typeface="+mn-cs"/>
              </a:rPr>
              <a:t>Wolff, S.</a:t>
            </a:r>
          </a:p>
          <a:p>
            <a:pPr marL="685800" indent="-457200">
              <a:tabLst>
                <a:tab pos="685800" algn="l"/>
              </a:tabLst>
            </a:pPr>
            <a:r>
              <a:rPr lang="en-US" sz="1200" kern="1200" dirty="0">
                <a:solidFill>
                  <a:schemeClr val="tx1"/>
                </a:solidFill>
                <a:effectLst/>
                <a:latin typeface="+mn-lt"/>
                <a:ea typeface="+mn-ea"/>
                <a:cs typeface="+mn-cs"/>
              </a:rPr>
              <a:t>1997	Jerusalem, Khirbet el-Burj. </a:t>
            </a:r>
            <a:r>
              <a:rPr lang="en-US" sz="1200" i="1" kern="1200" dirty="0">
                <a:solidFill>
                  <a:schemeClr val="tx1"/>
                </a:solidFill>
                <a:effectLst/>
                <a:latin typeface="+mn-lt"/>
                <a:ea typeface="+mn-ea"/>
                <a:cs typeface="+mn-cs"/>
              </a:rPr>
              <a:t>Excavations and Surveys in Israel</a:t>
            </a:r>
            <a:r>
              <a:rPr lang="en-US" sz="1200" kern="1200" dirty="0">
                <a:solidFill>
                  <a:schemeClr val="tx1"/>
                </a:solidFill>
                <a:effectLst/>
                <a:latin typeface="+mn-lt"/>
                <a:ea typeface="+mn-ea"/>
                <a:cs typeface="+mn-cs"/>
              </a:rPr>
              <a:t> 16: 97.</a:t>
            </a:r>
          </a:p>
          <a:p>
            <a:r>
              <a:rPr lang="en-US" sz="1200" kern="1200" dirty="0">
                <a:solidFill>
                  <a:schemeClr val="tx1"/>
                </a:solidFill>
                <a:effectLst/>
                <a:latin typeface="+mn-lt"/>
                <a:ea typeface="+mn-ea"/>
                <a:cs typeface="+mn-cs"/>
              </a:rPr>
              <a:t>Yeivin, S.</a:t>
            </a:r>
          </a:p>
          <a:p>
            <a:pPr marL="685800" indent="-457200">
              <a:tabLst>
                <a:tab pos="685800" algn="l"/>
              </a:tabLst>
            </a:pPr>
            <a:r>
              <a:rPr lang="en-US" sz="1200" kern="1200" dirty="0">
                <a:solidFill>
                  <a:schemeClr val="tx1"/>
                </a:solidFill>
                <a:effectLst/>
                <a:latin typeface="+mn-lt"/>
                <a:ea typeface="+mn-ea"/>
                <a:cs typeface="+mn-cs"/>
              </a:rPr>
              <a:t>1971	The Benjaminite Settlement in the Western Part of their Territory. </a:t>
            </a:r>
            <a:r>
              <a:rPr lang="en-US" sz="1200" i="1" kern="1200" dirty="0">
                <a:solidFill>
                  <a:schemeClr val="tx1"/>
                </a:solidFill>
                <a:effectLst/>
                <a:latin typeface="+mn-lt"/>
                <a:ea typeface="+mn-ea"/>
                <a:cs typeface="+mn-cs"/>
              </a:rPr>
              <a:t>Israel Exploration Journal</a:t>
            </a:r>
            <a:r>
              <a:rPr lang="en-US" sz="1200" kern="1200" dirty="0">
                <a:solidFill>
                  <a:schemeClr val="tx1"/>
                </a:solidFill>
                <a:effectLst/>
                <a:latin typeface="+mn-lt"/>
                <a:ea typeface="+mn-ea"/>
                <a:cs typeface="+mn-cs"/>
              </a:rPr>
              <a:t> 21: 141–54.</a:t>
            </a:r>
            <a:br>
              <a:rPr lang="en-US" sz="1200" kern="1200" dirty="0">
                <a:solidFill>
                  <a:schemeClr val="tx1"/>
                </a:solidFill>
                <a:effectLst/>
                <a:latin typeface="+mn-lt"/>
                <a:ea typeface="+mn-ea"/>
                <a:cs typeface="+mn-cs"/>
              </a:rPr>
            </a:br>
            <a:endParaRPr lang="en-US" dirty="0"/>
          </a:p>
          <a:p>
            <a:r>
              <a:rPr lang="en-US" dirty="0"/>
              <a:t>ws092414353</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7098634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(continued)</a:t>
            </a:r>
          </a:p>
          <a:p>
            <a:r>
              <a:rPr lang="en-US" sz="1200" kern="1200" dirty="0">
                <a:solidFill>
                  <a:schemeClr val="tx1"/>
                </a:solidFill>
                <a:effectLst/>
                <a:latin typeface="+mn-lt"/>
                <a:ea typeface="+mn-ea"/>
                <a:cs typeface="+mn-cs"/>
              </a:rPr>
              <a:t>To complicate matters, el-</a:t>
            </a:r>
            <a:r>
              <a:rPr lang="en-US" sz="1200" kern="1200" dirty="0" err="1">
                <a:solidFill>
                  <a:schemeClr val="tx1"/>
                </a:solidFill>
                <a:effectLst/>
                <a:latin typeface="+mn-lt"/>
                <a:ea typeface="+mn-ea"/>
                <a:cs typeface="+mn-cs"/>
              </a:rPr>
              <a:t>Bireh</a:t>
            </a:r>
            <a:r>
              <a:rPr lang="en-US" sz="1200" kern="1200" dirty="0">
                <a:solidFill>
                  <a:schemeClr val="tx1"/>
                </a:solidFill>
                <a:effectLst/>
                <a:latin typeface="+mn-lt"/>
                <a:ea typeface="+mn-ea"/>
                <a:cs typeface="+mn-cs"/>
              </a:rPr>
              <a:t> and Khirbet el-Burj are very similar sites. Each site is relatively close to the sites of </a:t>
            </a:r>
            <a:r>
              <a:rPr lang="en-US" sz="1200" kern="1200" dirty="0" err="1">
                <a:solidFill>
                  <a:schemeClr val="tx1"/>
                </a:solidFill>
                <a:effectLst/>
                <a:latin typeface="+mn-lt"/>
                <a:ea typeface="+mn-ea"/>
                <a:cs typeface="+mn-cs"/>
              </a:rPr>
              <a:t>Chephirah</a:t>
            </a:r>
            <a:r>
              <a:rPr lang="en-US" sz="1200" kern="1200" dirty="0">
                <a:solidFill>
                  <a:schemeClr val="tx1"/>
                </a:solidFill>
                <a:effectLst/>
                <a:latin typeface="+mn-lt"/>
                <a:ea typeface="+mn-ea"/>
                <a:cs typeface="+mn-cs"/>
              </a:rPr>
              <a:t>, Gibeon and Kiriath-</a:t>
            </a:r>
            <a:r>
              <a:rPr lang="en-US" sz="1200" kern="1200" dirty="0" err="1">
                <a:solidFill>
                  <a:schemeClr val="tx1"/>
                </a:solidFill>
                <a:effectLst/>
                <a:latin typeface="+mn-lt"/>
                <a:ea typeface="+mn-ea"/>
                <a:cs typeface="+mn-cs"/>
              </a:rPr>
              <a:t>jearim</a:t>
            </a:r>
            <a:r>
              <a:rPr lang="en-US" sz="1200" kern="1200" dirty="0">
                <a:solidFill>
                  <a:schemeClr val="tx1"/>
                </a:solidFill>
                <a:effectLst/>
                <a:latin typeface="+mn-lt"/>
                <a:ea typeface="+mn-ea"/>
                <a:cs typeface="+mn-cs"/>
              </a:rPr>
              <a:t> (although Khirbet el-Burj/</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Samwil are closer) and each site produced Middle Bronze II and Iron Age I–II remains. On account of this similarity, the site identification has usually come down to the descriptions by Eusebius and Jerome. Essentially, one has to decide if Eusebius’s statement was correct or Jerome’s emended direction was correct, but his mileage was incorrect. El-</a:t>
            </a:r>
            <a:r>
              <a:rPr lang="en-US" sz="1200" kern="1200" dirty="0" err="1">
                <a:solidFill>
                  <a:schemeClr val="tx1"/>
                </a:solidFill>
                <a:effectLst/>
                <a:latin typeface="+mn-lt"/>
                <a:ea typeface="+mn-ea"/>
                <a:cs typeface="+mn-cs"/>
              </a:rPr>
              <a:t>Bireh</a:t>
            </a:r>
            <a:r>
              <a:rPr lang="en-US" sz="1200" kern="1200" dirty="0">
                <a:solidFill>
                  <a:schemeClr val="tx1"/>
                </a:solidFill>
                <a:effectLst/>
                <a:latin typeface="+mn-lt"/>
                <a:ea typeface="+mn-ea"/>
                <a:cs typeface="+mn-cs"/>
              </a:rPr>
              <a:t> is nine Roman miles (8.3 mi, 13.4 km) away from Aelia to the north, which does not exactly match the geographic data mentioned by Jerome even if one assumes that Jerome is correct in listing Neapolis. Khirbet el-Burj is about seven Roman miles (6.5 mi, 10.5 km) away from Aelia if you assume that the site was reached via the Central Ridge Route and the Kiriath-</a:t>
            </a:r>
            <a:r>
              <a:rPr lang="en-US" sz="1200" kern="1200" dirty="0" err="1">
                <a:solidFill>
                  <a:schemeClr val="tx1"/>
                </a:solidFill>
                <a:effectLst/>
                <a:latin typeface="+mn-lt"/>
                <a:ea typeface="+mn-ea"/>
                <a:cs typeface="+mn-cs"/>
              </a:rPr>
              <a:t>jearim</a:t>
            </a:r>
            <a:r>
              <a:rPr lang="en-US" sz="1200" kern="1200" dirty="0">
                <a:solidFill>
                  <a:schemeClr val="tx1"/>
                </a:solidFill>
                <a:effectLst/>
                <a:latin typeface="+mn-lt"/>
                <a:ea typeface="+mn-ea"/>
                <a:cs typeface="+mn-cs"/>
              </a:rPr>
              <a:t> Ridge Route, which would have run through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Samwil.</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From an archaeological perspective, Khirbet el-Burj was almost continuously occupied from the Iron Age I</a:t>
            </a:r>
            <a:r>
              <a:rPr lang="en-US" sz="1200" kern="1200" baseline="0" dirty="0">
                <a:solidFill>
                  <a:schemeClr val="tx1"/>
                </a:solidFill>
                <a:effectLst/>
                <a:latin typeface="+mn-lt"/>
                <a:ea typeface="+mn-ea"/>
                <a:cs typeface="+mn-cs"/>
              </a:rPr>
              <a:t> through the </a:t>
            </a:r>
            <a:r>
              <a:rPr lang="en-US" sz="1200" kern="1200" dirty="0">
                <a:solidFill>
                  <a:schemeClr val="tx1"/>
                </a:solidFill>
                <a:effectLst/>
                <a:latin typeface="+mn-lt"/>
                <a:ea typeface="+mn-ea"/>
                <a:cs typeface="+mn-cs"/>
              </a:rPr>
              <a:t>Byzantine period (Wolff 1997; Boas and Arbel 1999). This includes a Persian phase, which would match the Ezra and Nehemiah references. The Iron Age I–II city encompassed an area of around 10 acres (4 ha). Similarly, the hill of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Samwil showed remains from the Iron Age I through the Roman-Byzantine period, also over an area of about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10 acres (4 ha).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Finally, Khirbet el-Biyar, which theoretically retains the name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has Iron Age II and Hellenistic-Byzantine occupation over an area of about 5 acres (2 ha;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Feldstein et al. 2013: site 59). Taken together, it seems clear that the area around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Samwil was a substantial Iron Age-Persian settlement with earlier occupation from the Middle Bronze II. This evidence would seem to further the suggestion that </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Samwil/Khirbet el-Burj should be related to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From a geographical perspective, the identification at Khirbet el-Burj/</a:t>
            </a:r>
            <a:r>
              <a:rPr lang="en-US" sz="1200" kern="1200" dirty="0" err="1">
                <a:solidFill>
                  <a:schemeClr val="tx1"/>
                </a:solidFill>
                <a:effectLst/>
                <a:latin typeface="+mn-lt"/>
                <a:ea typeface="+mn-ea"/>
                <a:cs typeface="+mn-cs"/>
              </a:rPr>
              <a:t>Nebi</a:t>
            </a:r>
            <a:r>
              <a:rPr lang="en-US" sz="1200" kern="1200" dirty="0">
                <a:solidFill>
                  <a:schemeClr val="tx1"/>
                </a:solidFill>
                <a:effectLst/>
                <a:latin typeface="+mn-lt"/>
                <a:ea typeface="+mn-ea"/>
                <a:cs typeface="+mn-cs"/>
              </a:rPr>
              <a:t> Samwil creates a close rectangular pattern of settlement between the western Benjaminite sites of </a:t>
            </a:r>
            <a:r>
              <a:rPr lang="en-US" sz="1200" kern="1200" dirty="0" err="1">
                <a:solidFill>
                  <a:schemeClr val="tx1"/>
                </a:solidFill>
                <a:effectLst/>
                <a:latin typeface="+mn-lt"/>
                <a:ea typeface="+mn-ea"/>
                <a:cs typeface="+mn-cs"/>
              </a:rPr>
              <a:t>Chephirah</a:t>
            </a:r>
            <a:r>
              <a:rPr lang="en-US" sz="1200" kern="1200" dirty="0">
                <a:solidFill>
                  <a:schemeClr val="tx1"/>
                </a:solidFill>
                <a:effectLst/>
                <a:latin typeface="+mn-lt"/>
                <a:ea typeface="+mn-ea"/>
                <a:cs typeface="+mn-cs"/>
              </a:rPr>
              <a:t>, Gibeon, Kiriath-</a:t>
            </a:r>
            <a:r>
              <a:rPr lang="en-US" sz="1200" kern="1200" dirty="0" err="1">
                <a:solidFill>
                  <a:schemeClr val="tx1"/>
                </a:solidFill>
                <a:effectLst/>
                <a:latin typeface="+mn-lt"/>
                <a:ea typeface="+mn-ea"/>
                <a:cs typeface="+mn-cs"/>
              </a:rPr>
              <a:t>jearim</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(Yeivin 1971: 142–4), with no site being more than 5 miles (8 km) removed from one another. Additionally, these settlements would demarcate and guard the Kiriath-</a:t>
            </a:r>
            <a:r>
              <a:rPr lang="en-US" sz="1200" kern="1200" dirty="0" err="1">
                <a:solidFill>
                  <a:schemeClr val="tx1"/>
                </a:solidFill>
                <a:effectLst/>
                <a:latin typeface="+mn-lt"/>
                <a:ea typeface="+mn-ea"/>
                <a:cs typeface="+mn-cs"/>
              </a:rPr>
              <a:t>jearim</a:t>
            </a:r>
            <a:r>
              <a:rPr lang="en-US" sz="1200" kern="1200" dirty="0">
                <a:solidFill>
                  <a:schemeClr val="tx1"/>
                </a:solidFill>
                <a:effectLst/>
                <a:latin typeface="+mn-lt"/>
                <a:ea typeface="+mn-ea"/>
                <a:cs typeface="+mn-cs"/>
              </a:rPr>
              <a:t> Ridge Route on its northern and southern sides as it makes its way down to the Aijalon Valley. They also share similar settlement characteristics as all four sites are marked by their situation on a high hill above a spring. In light of this evidence, it appears that </a:t>
            </a:r>
            <a:r>
              <a:rPr lang="en-US" sz="1200" kern="1200" dirty="0" err="1">
                <a:solidFill>
                  <a:schemeClr val="tx1"/>
                </a:solidFill>
                <a:effectLst/>
                <a:latin typeface="+mn-lt"/>
                <a:ea typeface="+mn-ea"/>
                <a:cs typeface="+mn-cs"/>
              </a:rPr>
              <a:t>Yeivin’s</a:t>
            </a:r>
            <a:r>
              <a:rPr lang="en-US" sz="1200" kern="1200" dirty="0">
                <a:solidFill>
                  <a:schemeClr val="tx1"/>
                </a:solidFill>
                <a:effectLst/>
                <a:latin typeface="+mn-lt"/>
                <a:ea typeface="+mn-ea"/>
                <a:cs typeface="+mn-cs"/>
              </a:rPr>
              <a:t> suggestion for identifying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with Khirbet el-Burj is the current best option.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Boas, A., and Arbel, Y. </a:t>
            </a:r>
          </a:p>
          <a:p>
            <a:pPr marL="685800" indent="-457200">
              <a:tabLst>
                <a:tab pos="685800" algn="l"/>
              </a:tabLst>
            </a:pPr>
            <a:r>
              <a:rPr lang="en-US" sz="1200" kern="1200" dirty="0">
                <a:solidFill>
                  <a:schemeClr val="tx1"/>
                </a:solidFill>
                <a:effectLst/>
                <a:latin typeface="+mn-lt"/>
                <a:ea typeface="+mn-ea"/>
                <a:cs typeface="+mn-cs"/>
              </a:rPr>
              <a:t>1999	Jerusalem, Khirbet el-Burj. </a:t>
            </a:r>
            <a:r>
              <a:rPr lang="en-US" sz="1200" i="1" kern="1200" dirty="0" err="1">
                <a:solidFill>
                  <a:schemeClr val="tx1"/>
                </a:solidFill>
                <a:effectLst/>
                <a:latin typeface="+mn-lt"/>
                <a:ea typeface="+mn-ea"/>
                <a:cs typeface="+mn-cs"/>
              </a:rPr>
              <a:t>Hadashot</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Arkheologiyot</a:t>
            </a:r>
            <a:r>
              <a:rPr lang="en-US" sz="1200" i="1" kern="1200" dirty="0">
                <a:solidFill>
                  <a:schemeClr val="tx1"/>
                </a:solidFill>
                <a:effectLst/>
                <a:latin typeface="+mn-lt"/>
                <a:ea typeface="+mn-ea"/>
                <a:cs typeface="+mn-cs"/>
              </a:rPr>
              <a:t>: Excavations and Surveys in Israel </a:t>
            </a:r>
            <a:r>
              <a:rPr lang="en-US" sz="1200" kern="1200" dirty="0">
                <a:solidFill>
                  <a:schemeClr val="tx1"/>
                </a:solidFill>
                <a:effectLst/>
                <a:latin typeface="+mn-lt"/>
                <a:ea typeface="+mn-ea"/>
                <a:cs typeface="+mn-cs"/>
              </a:rPr>
              <a:t>109: 73*.</a:t>
            </a:r>
          </a:p>
          <a:p>
            <a:r>
              <a:rPr lang="en-US" sz="1200" kern="1200" dirty="0">
                <a:solidFill>
                  <a:schemeClr val="tx1"/>
                </a:solidFill>
                <a:effectLst/>
                <a:latin typeface="+mn-lt"/>
                <a:ea typeface="+mn-ea"/>
                <a:cs typeface="+mn-cs"/>
              </a:rPr>
              <a:t>Feldstein, A.; Kidron, G.; </a:t>
            </a:r>
            <a:r>
              <a:rPr lang="en-US" sz="1200" kern="1200" dirty="0" err="1">
                <a:solidFill>
                  <a:schemeClr val="tx1"/>
                </a:solidFill>
                <a:effectLst/>
                <a:latin typeface="+mn-lt"/>
                <a:ea typeface="+mn-ea"/>
                <a:cs typeface="+mn-cs"/>
              </a:rPr>
              <a:t>Nitzan</a:t>
            </a:r>
            <a:r>
              <a:rPr lang="en-US" sz="1200" kern="1200" dirty="0">
                <a:solidFill>
                  <a:schemeClr val="tx1"/>
                </a:solidFill>
                <a:effectLst/>
                <a:latin typeface="+mn-lt"/>
                <a:ea typeface="+mn-ea"/>
                <a:cs typeface="+mn-cs"/>
              </a:rPr>
              <a:t>, M. K.; </a:t>
            </a:r>
            <a:r>
              <a:rPr lang="en-US" sz="1200" kern="1200" dirty="0" err="1">
                <a:solidFill>
                  <a:schemeClr val="tx1"/>
                </a:solidFill>
                <a:effectLst/>
                <a:latin typeface="+mn-lt"/>
                <a:ea typeface="+mn-ea"/>
                <a:cs typeface="+mn-cs"/>
              </a:rPr>
              <a:t>Kamaisky</a:t>
            </a:r>
            <a:r>
              <a:rPr lang="en-US" sz="1200" kern="1200" dirty="0">
                <a:solidFill>
                  <a:schemeClr val="tx1"/>
                </a:solidFill>
                <a:effectLst/>
                <a:latin typeface="+mn-lt"/>
                <a:ea typeface="+mn-ea"/>
                <a:cs typeface="+mn-cs"/>
              </a:rPr>
              <a:t>, Y.; and </a:t>
            </a:r>
            <a:r>
              <a:rPr lang="en-US" sz="1200" kern="1200" dirty="0" err="1">
                <a:solidFill>
                  <a:schemeClr val="tx1"/>
                </a:solidFill>
                <a:effectLst/>
                <a:latin typeface="+mn-lt"/>
                <a:ea typeface="+mn-ea"/>
                <a:cs typeface="+mn-cs"/>
              </a:rPr>
              <a:t>Eitam</a:t>
            </a:r>
            <a:r>
              <a:rPr lang="en-US" sz="1200" kern="1200" dirty="0">
                <a:solidFill>
                  <a:schemeClr val="tx1"/>
                </a:solidFill>
                <a:effectLst/>
                <a:latin typeface="+mn-lt"/>
                <a:ea typeface="+mn-ea"/>
                <a:cs typeface="+mn-cs"/>
              </a:rPr>
              <a:t>, D.</a:t>
            </a:r>
          </a:p>
          <a:p>
            <a:pPr marL="685800" indent="-457200">
              <a:tabLst>
                <a:tab pos="685800" algn="l"/>
              </a:tabLst>
            </a:pPr>
            <a:r>
              <a:rPr lang="en-US" sz="1200" kern="1200" dirty="0">
                <a:solidFill>
                  <a:schemeClr val="tx1"/>
                </a:solidFill>
                <a:effectLst/>
                <a:latin typeface="+mn-lt"/>
                <a:ea typeface="+mn-ea"/>
                <a:cs typeface="+mn-cs"/>
              </a:rPr>
              <a:t>2013	</a:t>
            </a:r>
            <a:r>
              <a:rPr lang="en-US" sz="1200" i="1" kern="1200" dirty="0">
                <a:solidFill>
                  <a:schemeClr val="tx1"/>
                </a:solidFill>
                <a:effectLst/>
                <a:latin typeface="+mn-lt"/>
                <a:ea typeface="+mn-ea"/>
                <a:cs typeface="+mn-cs"/>
              </a:rPr>
              <a:t>Map of Ein Kerem</a:t>
            </a:r>
            <a:r>
              <a:rPr lang="en-US" i="1" dirty="0"/>
              <a:t>—</a:t>
            </a:r>
            <a:r>
              <a:rPr lang="en-US" sz="1200" i="1" kern="1200" dirty="0">
                <a:solidFill>
                  <a:schemeClr val="tx1"/>
                </a:solidFill>
                <a:effectLst/>
                <a:latin typeface="+mn-lt"/>
                <a:ea typeface="+mn-ea"/>
                <a:cs typeface="+mn-cs"/>
              </a:rPr>
              <a:t>Benjamin Survey; Survey of Jerusalem</a:t>
            </a:r>
            <a:r>
              <a:rPr lang="en-US" sz="1200" kern="1200" dirty="0">
                <a:solidFill>
                  <a:schemeClr val="tx1"/>
                </a:solidFill>
                <a:effectLst/>
                <a:latin typeface="+mn-lt"/>
                <a:ea typeface="+mn-ea"/>
                <a:cs typeface="+mn-cs"/>
              </a:rPr>
              <a:t>. Ed. Y. Magen, I. Finkelstein, and R. </a:t>
            </a:r>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Online Edition. Archaeological Survey of Israel 101. Jerusalem: Israel Antiquities Authority.</a:t>
            </a:r>
          </a:p>
          <a:p>
            <a:r>
              <a:rPr lang="en-US" sz="1200" kern="1200" dirty="0">
                <a:solidFill>
                  <a:schemeClr val="tx1"/>
                </a:solidFill>
                <a:effectLst/>
                <a:latin typeface="+mn-lt"/>
                <a:ea typeface="+mn-ea"/>
                <a:cs typeface="+mn-cs"/>
              </a:rPr>
              <a:t>Wolff, S.</a:t>
            </a:r>
          </a:p>
          <a:p>
            <a:pPr marL="685800" indent="-457200">
              <a:tabLst>
                <a:tab pos="685800" algn="l"/>
              </a:tabLst>
            </a:pPr>
            <a:r>
              <a:rPr lang="en-US" sz="1200" kern="1200" dirty="0">
                <a:solidFill>
                  <a:schemeClr val="tx1"/>
                </a:solidFill>
                <a:effectLst/>
                <a:latin typeface="+mn-lt"/>
                <a:ea typeface="+mn-ea"/>
                <a:cs typeface="+mn-cs"/>
              </a:rPr>
              <a:t>1997	Jerusalem, Khirbet el-Burj. </a:t>
            </a:r>
            <a:r>
              <a:rPr lang="en-US" sz="1200" i="1" kern="1200" dirty="0">
                <a:solidFill>
                  <a:schemeClr val="tx1"/>
                </a:solidFill>
                <a:effectLst/>
                <a:latin typeface="+mn-lt"/>
                <a:ea typeface="+mn-ea"/>
                <a:cs typeface="+mn-cs"/>
              </a:rPr>
              <a:t>Excavations and Surveys in Israel</a:t>
            </a:r>
            <a:r>
              <a:rPr lang="en-US" sz="1200" kern="1200" dirty="0">
                <a:solidFill>
                  <a:schemeClr val="tx1"/>
                </a:solidFill>
                <a:effectLst/>
                <a:latin typeface="+mn-lt"/>
                <a:ea typeface="+mn-ea"/>
                <a:cs typeface="+mn-cs"/>
              </a:rPr>
              <a:t> 16: 97.</a:t>
            </a:r>
          </a:p>
          <a:p>
            <a:r>
              <a:rPr lang="en-US" sz="1200" kern="1200" dirty="0">
                <a:solidFill>
                  <a:schemeClr val="tx1"/>
                </a:solidFill>
                <a:effectLst/>
                <a:latin typeface="+mn-lt"/>
                <a:ea typeface="+mn-ea"/>
                <a:cs typeface="+mn-cs"/>
              </a:rPr>
              <a:t>Yeivin, S.</a:t>
            </a:r>
          </a:p>
          <a:p>
            <a:pPr marL="685800" indent="-457200">
              <a:tabLst>
                <a:tab pos="685800" algn="l"/>
              </a:tabLst>
            </a:pPr>
            <a:r>
              <a:rPr lang="en-US" sz="1200" kern="1200" dirty="0">
                <a:solidFill>
                  <a:schemeClr val="tx1"/>
                </a:solidFill>
                <a:effectLst/>
                <a:latin typeface="+mn-lt"/>
                <a:ea typeface="+mn-ea"/>
                <a:cs typeface="+mn-cs"/>
              </a:rPr>
              <a:t>1971	The Benjaminite Settlement in the Western Part of their Territory. </a:t>
            </a:r>
            <a:r>
              <a:rPr lang="en-US" sz="1200" i="1" kern="1200" dirty="0">
                <a:solidFill>
                  <a:schemeClr val="tx1"/>
                </a:solidFill>
                <a:effectLst/>
                <a:latin typeface="+mn-lt"/>
                <a:ea typeface="+mn-ea"/>
                <a:cs typeface="+mn-cs"/>
              </a:rPr>
              <a:t>Israel Exploration Journal</a:t>
            </a:r>
            <a:r>
              <a:rPr lang="en-US" sz="1200" kern="1200" dirty="0">
                <a:solidFill>
                  <a:schemeClr val="tx1"/>
                </a:solidFill>
                <a:effectLst/>
                <a:latin typeface="+mn-lt"/>
                <a:ea typeface="+mn-ea"/>
                <a:cs typeface="+mn-cs"/>
              </a:rPr>
              <a:t> 21: 141–54.</a:t>
            </a:r>
            <a:br>
              <a:rPr lang="en-US" sz="1200" kern="1200" dirty="0">
                <a:solidFill>
                  <a:schemeClr val="tx1"/>
                </a:solidFill>
                <a:effectLst/>
                <a:latin typeface="+mn-lt"/>
                <a:ea typeface="+mn-ea"/>
                <a:cs typeface="+mn-cs"/>
              </a:rPr>
            </a:br>
            <a:endParaRPr lang="en-US" dirty="0"/>
          </a:p>
          <a:p>
            <a:r>
              <a:rPr lang="en-US" dirty="0"/>
              <a:t>ws092414353</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2162031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“Benjamin Street” is located in the Baka neighborhood, south of the Old City.</a:t>
            </a:r>
          </a:p>
          <a:p>
            <a:endParaRPr lang="en-US" dirty="0"/>
          </a:p>
          <a:p>
            <a:r>
              <a:rPr lang="en-US" dirty="0"/>
              <a:t>lbd102218465</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5802162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Medeba Map shown</a:t>
            </a:r>
            <a:r>
              <a:rPr lang="en-US" baseline="0" dirty="0"/>
              <a:t> here was built as a mosaic floor in a Byzantine church at Medeba (Jordan) in the 6th century AD. </a:t>
            </a:r>
            <a:r>
              <a:rPr lang="en-US" sz="1200" kern="1200" dirty="0">
                <a:solidFill>
                  <a:schemeClr val="tx1"/>
                </a:solidFill>
                <a:effectLst/>
                <a:latin typeface="+mn-lt"/>
                <a:ea typeface="+mn-ea"/>
                <a:cs typeface="+mn-cs"/>
              </a:rPr>
              <a:t>O’Callaghan’s suggestion that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is included in the Medeba Map is intriguing (1951). However, two problems complicate this suggestion. One is that the name is not fully</a:t>
            </a:r>
            <a:r>
              <a:rPr lang="en-US" sz="1200" kern="1200" baseline="0" dirty="0">
                <a:solidFill>
                  <a:schemeClr val="tx1"/>
                </a:solidFill>
                <a:effectLst/>
                <a:latin typeface="+mn-lt"/>
                <a:ea typeface="+mn-ea"/>
                <a:cs typeface="+mn-cs"/>
              </a:rPr>
              <a:t> preserved on the map, as the beginning of it has been destroyed. The other is that the standard spelling used in the LXX (Gk. </a:t>
            </a:r>
            <a:r>
              <a:rPr lang="el-GR" sz="1200" kern="1200" baseline="0" dirty="0">
                <a:solidFill>
                  <a:schemeClr val="tx1"/>
                </a:solidFill>
                <a:effectLst/>
                <a:latin typeface="+mn-lt"/>
                <a:ea typeface="+mn-ea"/>
                <a:cs typeface="+mn-cs"/>
              </a:rPr>
              <a:t>ΒΗΡΩΘ</a:t>
            </a:r>
            <a:r>
              <a:rPr lang="en-US" sz="1200" kern="1200" baseline="0" dirty="0">
                <a:solidFill>
                  <a:schemeClr val="tx1"/>
                </a:solidFill>
                <a:effectLst/>
                <a:latin typeface="+mn-lt"/>
                <a:ea typeface="+mn-ea"/>
                <a:cs typeface="+mn-cs"/>
              </a:rPr>
              <a:t>) does not match what remains here (Gk. . . .</a:t>
            </a:r>
            <a:r>
              <a:rPr lang="el-GR" sz="1200" kern="1200" baseline="0" dirty="0">
                <a:solidFill>
                  <a:schemeClr val="tx1"/>
                </a:solidFill>
                <a:effectLst/>
                <a:latin typeface="+mn-lt"/>
                <a:ea typeface="+mn-ea"/>
                <a:cs typeface="+mn-cs"/>
              </a:rPr>
              <a:t>ΕΡΟΥΤΑ</a:t>
            </a:r>
            <a:r>
              <a:rPr lang="en-US" sz="1200" kern="1200" baseline="0" dirty="0">
                <a:solidFill>
                  <a:schemeClr val="tx1"/>
                </a:solidFill>
                <a:effectLst/>
                <a:latin typeface="+mn-lt"/>
                <a:ea typeface="+mn-ea"/>
                <a:cs typeface="+mn-cs"/>
              </a:rPr>
              <a:t>)</a:t>
            </a:r>
            <a:r>
              <a:rPr lang="el-GR" sz="1200" kern="1200" baseline="0" dirty="0">
                <a:solidFill>
                  <a:schemeClr val="tx1"/>
                </a:solidFill>
                <a:effectLst/>
                <a:latin typeface="+mn-lt"/>
                <a:ea typeface="+mn-ea"/>
                <a:cs typeface="+mn-cs"/>
              </a:rPr>
              <a:t>, </a:t>
            </a:r>
            <a:r>
              <a:rPr lang="en-US" sz="1200" kern="1200" baseline="0" dirty="0">
                <a:solidFill>
                  <a:schemeClr val="tx1"/>
                </a:solidFill>
                <a:effectLst/>
                <a:latin typeface="+mn-lt"/>
                <a:ea typeface="+mn-ea"/>
                <a:cs typeface="+mn-cs"/>
              </a:rPr>
              <a:t>although an alternative spelling is not impossible. </a:t>
            </a:r>
            <a:r>
              <a:rPr lang="en-US" sz="1200" kern="1200" dirty="0">
                <a:solidFill>
                  <a:schemeClr val="tx1"/>
                </a:solidFill>
                <a:effectLst/>
                <a:latin typeface="+mn-lt"/>
                <a:ea typeface="+mn-ea"/>
                <a:cs typeface="+mn-cs"/>
              </a:rPr>
              <a:t>If he is correct, then it would appear that this is another detail in favor of the Nebi Samwil/Khirbet el-</a:t>
            </a:r>
            <a:r>
              <a:rPr lang="en-US" sz="1200" kern="1200" dirty="0" err="1">
                <a:solidFill>
                  <a:schemeClr val="tx1"/>
                </a:solidFill>
                <a:effectLst/>
                <a:latin typeface="+mn-lt"/>
                <a:ea typeface="+mn-ea"/>
                <a:cs typeface="+mn-cs"/>
              </a:rPr>
              <a:t>Burj</a:t>
            </a:r>
            <a:r>
              <a:rPr lang="en-US" sz="1200" kern="1200" dirty="0">
                <a:solidFill>
                  <a:schemeClr val="tx1"/>
                </a:solidFill>
                <a:effectLst/>
                <a:latin typeface="+mn-lt"/>
                <a:ea typeface="+mn-ea"/>
                <a:cs typeface="+mn-cs"/>
              </a:rPr>
              <a:t> identification, as this town is situated north of Jerusalem and east of Beth-horon. The next slide includes labels.</a:t>
            </a:r>
          </a:p>
          <a:p>
            <a:endParaRPr lang="en-US" dirty="0"/>
          </a:p>
          <a:p>
            <a:r>
              <a:rPr lang="en-US" b="1" dirty="0"/>
              <a:t>Reference: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O’Callaghan, R. T.</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dirty="0">
                <a:solidFill>
                  <a:schemeClr val="tx1"/>
                </a:solidFill>
                <a:effectLst/>
                <a:latin typeface="+mn-lt"/>
                <a:ea typeface="+mn-ea"/>
                <a:cs typeface="+mn-cs"/>
              </a:rPr>
              <a:t>1951	Is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on the </a:t>
            </a:r>
            <a:r>
              <a:rPr lang="en-US" sz="1200" kern="1200" dirty="0" err="1">
                <a:solidFill>
                  <a:schemeClr val="tx1"/>
                </a:solidFill>
                <a:effectLst/>
                <a:latin typeface="+mn-lt"/>
                <a:ea typeface="+mn-ea"/>
                <a:cs typeface="+mn-cs"/>
              </a:rPr>
              <a:t>Madeba</a:t>
            </a:r>
            <a:r>
              <a:rPr lang="en-US" sz="1200" kern="1200" dirty="0">
                <a:solidFill>
                  <a:schemeClr val="tx1"/>
                </a:solidFill>
                <a:effectLst/>
                <a:latin typeface="+mn-lt"/>
                <a:ea typeface="+mn-ea"/>
                <a:cs typeface="+mn-cs"/>
              </a:rPr>
              <a:t> Map? </a:t>
            </a:r>
            <a:r>
              <a:rPr lang="en-US" sz="1200" i="1" kern="1200" dirty="0" err="1">
                <a:solidFill>
                  <a:schemeClr val="tx1"/>
                </a:solidFill>
                <a:effectLst/>
                <a:latin typeface="+mn-lt"/>
                <a:ea typeface="+mn-ea"/>
                <a:cs typeface="+mn-cs"/>
              </a:rPr>
              <a:t>Biblica</a:t>
            </a:r>
            <a:r>
              <a:rPr lang="en-US" sz="1200" kern="1200" dirty="0">
                <a:solidFill>
                  <a:schemeClr val="tx1"/>
                </a:solidFill>
                <a:effectLst/>
                <a:latin typeface="+mn-lt"/>
                <a:ea typeface="+mn-ea"/>
                <a:cs typeface="+mn-cs"/>
              </a:rPr>
              <a:t> 32: 57–64.</a:t>
            </a:r>
            <a:br>
              <a:rPr lang="en-US" sz="1200" kern="1200" dirty="0">
                <a:solidFill>
                  <a:schemeClr val="tx1"/>
                </a:solidFill>
                <a:effectLst/>
                <a:latin typeface="+mn-lt"/>
                <a:ea typeface="+mn-ea"/>
                <a:cs typeface="+mn-cs"/>
              </a:rPr>
            </a:br>
            <a:endParaRPr lang="en-US" dirty="0"/>
          </a:p>
          <a:p>
            <a:r>
              <a:rPr lang="en-US" dirty="0"/>
              <a:t>tb053108021</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4473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Medeba Map shown</a:t>
            </a:r>
            <a:r>
              <a:rPr lang="en-US" baseline="0" dirty="0"/>
              <a:t> here was built as a mosaic floor in a Byzantine church at Medeba (Jordan) in the 6th century AD. </a:t>
            </a:r>
            <a:r>
              <a:rPr lang="en-US" sz="1200" kern="1200" dirty="0">
                <a:solidFill>
                  <a:schemeClr val="tx1"/>
                </a:solidFill>
                <a:effectLst/>
                <a:latin typeface="+mn-lt"/>
                <a:ea typeface="+mn-ea"/>
                <a:cs typeface="+mn-cs"/>
              </a:rPr>
              <a:t>O’Callaghan’s suggestion that </a:t>
            </a:r>
            <a:r>
              <a:rPr lang="en-US" sz="1200" kern="1200" dirty="0" err="1">
                <a:solidFill>
                  <a:schemeClr val="tx1"/>
                </a:solidFill>
                <a:effectLst/>
                <a:latin typeface="+mn-lt"/>
                <a:ea typeface="+mn-ea"/>
                <a:cs typeface="+mn-cs"/>
              </a:rPr>
              <a:t>Beeroth</a:t>
            </a:r>
            <a:r>
              <a:rPr lang="en-US" sz="1200" kern="1200" dirty="0">
                <a:solidFill>
                  <a:schemeClr val="tx1"/>
                </a:solidFill>
                <a:effectLst/>
                <a:latin typeface="+mn-lt"/>
                <a:ea typeface="+mn-ea"/>
                <a:cs typeface="+mn-cs"/>
              </a:rPr>
              <a:t> is included in the Medeba Map is intriguing (1951). However, two problems complicate this suggestion. One is that the name is not fully</a:t>
            </a:r>
            <a:r>
              <a:rPr lang="en-US" sz="1200" kern="1200" baseline="0" dirty="0">
                <a:solidFill>
                  <a:schemeClr val="tx1"/>
                </a:solidFill>
                <a:effectLst/>
                <a:latin typeface="+mn-lt"/>
                <a:ea typeface="+mn-ea"/>
                <a:cs typeface="+mn-cs"/>
              </a:rPr>
              <a:t> preserved on the map, as the beginning of it has been destroyed. The other is that the standard spelling used in the LXX (Gk. </a:t>
            </a:r>
            <a:r>
              <a:rPr lang="el-GR" sz="1200" kern="1200" baseline="0" dirty="0">
                <a:solidFill>
                  <a:schemeClr val="tx1"/>
                </a:solidFill>
                <a:effectLst/>
                <a:latin typeface="+mn-lt"/>
                <a:ea typeface="+mn-ea"/>
                <a:cs typeface="+mn-cs"/>
              </a:rPr>
              <a:t>ΒΗΡΩΘ</a:t>
            </a:r>
            <a:r>
              <a:rPr lang="en-US" sz="1200" kern="1200" baseline="0" dirty="0">
                <a:solidFill>
                  <a:schemeClr val="tx1"/>
                </a:solidFill>
                <a:effectLst/>
                <a:latin typeface="+mn-lt"/>
                <a:ea typeface="+mn-ea"/>
                <a:cs typeface="+mn-cs"/>
              </a:rPr>
              <a:t>) does not match what remains here (Gk. . . .</a:t>
            </a:r>
            <a:r>
              <a:rPr lang="el-GR" sz="1200" b="0" kern="1200" baseline="0" dirty="0">
                <a:solidFill>
                  <a:schemeClr val="tx1"/>
                </a:solidFill>
                <a:effectLst/>
                <a:latin typeface="+mn-lt"/>
                <a:ea typeface="+mn-ea"/>
                <a:cs typeface="+mn-cs"/>
              </a:rPr>
              <a:t>ΕΡΟΥΤΑ</a:t>
            </a:r>
            <a:r>
              <a:rPr lang="en-US" sz="1200" kern="1200" baseline="0" dirty="0">
                <a:solidFill>
                  <a:schemeClr val="tx1"/>
                </a:solidFill>
                <a:effectLst/>
                <a:latin typeface="+mn-lt"/>
                <a:ea typeface="+mn-ea"/>
                <a:cs typeface="+mn-cs"/>
              </a:rPr>
              <a:t>)</a:t>
            </a:r>
            <a:r>
              <a:rPr lang="el-GR" sz="1200" kern="1200" baseline="0" dirty="0">
                <a:solidFill>
                  <a:schemeClr val="tx1"/>
                </a:solidFill>
                <a:effectLst/>
                <a:latin typeface="+mn-lt"/>
                <a:ea typeface="+mn-ea"/>
                <a:cs typeface="+mn-cs"/>
              </a:rPr>
              <a:t>, </a:t>
            </a:r>
            <a:r>
              <a:rPr lang="en-US" sz="1200" kern="1200" baseline="0" dirty="0">
                <a:solidFill>
                  <a:schemeClr val="tx1"/>
                </a:solidFill>
                <a:effectLst/>
                <a:latin typeface="+mn-lt"/>
                <a:ea typeface="+mn-ea"/>
                <a:cs typeface="+mn-cs"/>
              </a:rPr>
              <a:t>although an alternative spelling is not impossible. </a:t>
            </a:r>
            <a:r>
              <a:rPr lang="en-US" sz="1200" kern="1200" dirty="0">
                <a:solidFill>
                  <a:schemeClr val="tx1"/>
                </a:solidFill>
                <a:effectLst/>
                <a:latin typeface="+mn-lt"/>
                <a:ea typeface="+mn-ea"/>
                <a:cs typeface="+mn-cs"/>
              </a:rPr>
              <a:t>If he is correct, then it would appear that this is another detail in favor of the Nebi Samwil/Khirbet el-</a:t>
            </a:r>
            <a:r>
              <a:rPr lang="en-US" sz="1200" kern="1200" dirty="0" err="1">
                <a:solidFill>
                  <a:schemeClr val="tx1"/>
                </a:solidFill>
                <a:effectLst/>
                <a:latin typeface="+mn-lt"/>
                <a:ea typeface="+mn-ea"/>
                <a:cs typeface="+mn-cs"/>
              </a:rPr>
              <a:t>Burj</a:t>
            </a:r>
            <a:r>
              <a:rPr lang="en-US" sz="1200" kern="1200" dirty="0">
                <a:solidFill>
                  <a:schemeClr val="tx1"/>
                </a:solidFill>
                <a:effectLst/>
                <a:latin typeface="+mn-lt"/>
                <a:ea typeface="+mn-ea"/>
                <a:cs typeface="+mn-cs"/>
              </a:rPr>
              <a:t> identification, as this town is situated north of Jerusalem and east of Beth-horon.</a:t>
            </a:r>
          </a:p>
          <a:p>
            <a:endParaRPr lang="en-US" dirty="0"/>
          </a:p>
          <a:p>
            <a:r>
              <a:rPr lang="en-US" b="1" dirty="0"/>
              <a:t>Reference:</a:t>
            </a:r>
          </a:p>
          <a:p>
            <a:pPr>
              <a:defRPr/>
            </a:pPr>
            <a:r>
              <a:rPr lang="en-US" dirty="0"/>
              <a:t>O’Callaghan, R. T.</a:t>
            </a:r>
          </a:p>
          <a:p>
            <a:pPr marL="685800" indent="-457200">
              <a:tabLst>
                <a:tab pos="685800" algn="l"/>
              </a:tabLst>
              <a:defRPr/>
            </a:pPr>
            <a:r>
              <a:rPr lang="en-US" dirty="0"/>
              <a:t>1951	Is </a:t>
            </a:r>
            <a:r>
              <a:rPr lang="en-US" dirty="0" err="1"/>
              <a:t>Beeroth</a:t>
            </a:r>
            <a:r>
              <a:rPr lang="en-US" dirty="0"/>
              <a:t> on the </a:t>
            </a:r>
            <a:r>
              <a:rPr lang="en-US" dirty="0" err="1"/>
              <a:t>Madeba</a:t>
            </a:r>
            <a:r>
              <a:rPr lang="en-US" dirty="0"/>
              <a:t> Map? </a:t>
            </a:r>
            <a:r>
              <a:rPr lang="en-US" i="1" dirty="0" err="1"/>
              <a:t>Biblica</a:t>
            </a:r>
            <a:r>
              <a:rPr lang="en-US" dirty="0"/>
              <a:t> 32: 57–64.</a:t>
            </a:r>
            <a:br>
              <a:rPr lang="en-US" sz="1200" kern="1200" dirty="0">
                <a:solidFill>
                  <a:schemeClr val="tx1"/>
                </a:solidFill>
                <a:effectLst/>
                <a:latin typeface="+mn-lt"/>
                <a:ea typeface="+mn-ea"/>
                <a:cs typeface="+mn-cs"/>
              </a:rPr>
            </a:br>
            <a:endParaRPr lang="en-US" dirty="0"/>
          </a:p>
          <a:p>
            <a:r>
              <a:rPr lang="en-US" dirty="0"/>
              <a:t>tb053108021</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4473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ea typeface="ＭＳ Ｐゴシック" pitchFamily="34" charset="-128"/>
                <a:cs typeface="Times New Roman" pitchFamily="18" charset="0"/>
              </a:rPr>
              <a:t>Anson Rainey (following B. Mazar) has suggested that Ras Abu </a:t>
            </a:r>
            <a:r>
              <a:rPr lang="en-US" dirty="0" err="1">
                <a:solidFill>
                  <a:srgbClr val="000000"/>
                </a:solidFill>
                <a:ea typeface="ＭＳ Ｐゴシック" pitchFamily="34" charset="-128"/>
                <a:cs typeface="Times New Roman" pitchFamily="18" charset="0"/>
              </a:rPr>
              <a:t>Humeid</a:t>
            </a:r>
            <a:r>
              <a:rPr lang="en-US" dirty="0">
                <a:solidFill>
                  <a:srgbClr val="000000"/>
                </a:solidFill>
                <a:ea typeface="ＭＳ Ｐゴシック" pitchFamily="34" charset="-128"/>
                <a:cs typeface="Times New Roman" pitchFamily="18" charset="0"/>
              </a:rPr>
              <a:t> may be identified with the biblical city of Gath-rimmon,</a:t>
            </a:r>
            <a:r>
              <a:rPr lang="en-US" baseline="0" dirty="0">
                <a:solidFill>
                  <a:srgbClr val="000000"/>
                </a:solidFill>
                <a:ea typeface="ＭＳ Ｐゴシック" pitchFamily="34" charset="-128"/>
                <a:cs typeface="Times New Roman" pitchFamily="18" charset="0"/>
              </a:rPr>
              <a:t> which is likely identical with Gittaim (</a:t>
            </a:r>
            <a:r>
              <a:rPr lang="de-DE" baseline="0" dirty="0">
                <a:solidFill>
                  <a:srgbClr val="000000"/>
                </a:solidFill>
                <a:ea typeface="ＭＳ Ｐゴシック" pitchFamily="34" charset="-128"/>
                <a:cs typeface="Times New Roman" pitchFamily="18" charset="0"/>
              </a:rPr>
              <a:t>Josh 19:45; 21:24-25; </a:t>
            </a:r>
            <a:r>
              <a:rPr lang="sk-SK" baseline="0" dirty="0">
                <a:solidFill>
                  <a:srgbClr val="000000"/>
                </a:solidFill>
                <a:ea typeface="ＭＳ Ｐゴシック" pitchFamily="34" charset="-128"/>
                <a:cs typeface="Times New Roman" pitchFamily="18" charset="0"/>
              </a:rPr>
              <a:t>2 Sam 4:3; </a:t>
            </a:r>
            <a:r>
              <a:rPr lang="de-DE" baseline="0" dirty="0">
                <a:solidFill>
                  <a:srgbClr val="000000"/>
                </a:solidFill>
                <a:ea typeface="ＭＳ Ｐゴシック" pitchFamily="34" charset="-128"/>
                <a:cs typeface="Times New Roman" pitchFamily="18" charset="0"/>
              </a:rPr>
              <a:t>1 </a:t>
            </a:r>
            <a:r>
              <a:rPr lang="de-DE" baseline="0" dirty="0" err="1">
                <a:solidFill>
                  <a:srgbClr val="000000"/>
                </a:solidFill>
                <a:ea typeface="ＭＳ Ｐゴシック" pitchFamily="34" charset="-128"/>
                <a:cs typeface="Times New Roman" pitchFamily="18" charset="0"/>
              </a:rPr>
              <a:t>Chr</a:t>
            </a:r>
            <a:r>
              <a:rPr lang="de-DE" baseline="0" dirty="0">
                <a:solidFill>
                  <a:srgbClr val="000000"/>
                </a:solidFill>
                <a:ea typeface="ＭＳ Ｐゴシック" pitchFamily="34" charset="-128"/>
                <a:cs typeface="Times New Roman" pitchFamily="18" charset="0"/>
              </a:rPr>
              <a:t> 6:69; </a:t>
            </a:r>
            <a:r>
              <a:rPr lang="sk-SK" baseline="0" dirty="0">
                <a:solidFill>
                  <a:srgbClr val="000000"/>
                </a:solidFill>
                <a:ea typeface="ＭＳ Ｐゴシック" pitchFamily="34" charset="-128"/>
                <a:cs typeface="Times New Roman" pitchFamily="18" charset="0"/>
              </a:rPr>
              <a:t>Neh 11:33</a:t>
            </a:r>
            <a:r>
              <a:rPr lang="en-US" baseline="0" dirty="0">
                <a:solidFill>
                  <a:srgbClr val="000000"/>
                </a:solidFill>
                <a:ea typeface="ＭＳ Ｐゴシック" pitchFamily="34" charset="-128"/>
                <a:cs typeface="Times New Roman" pitchFamily="18" charset="0"/>
              </a:rPr>
              <a:t>)</a:t>
            </a:r>
            <a:r>
              <a:rPr lang="en-US" dirty="0">
                <a:solidFill>
                  <a:srgbClr val="000000"/>
                </a:solidFill>
                <a:ea typeface="ＭＳ Ｐゴシック" pitchFamily="34" charset="-128"/>
                <a:cs typeface="Times New Roman" pitchFamily="18" charset="0"/>
              </a:rPr>
              <a:t>. “One fact is abundantly clear: all of the relevant texts, from the topographical lists of Thutmose III (no. 63) to the Medeba map, point to a location for Gath/Gittaim/Gath-rimmon in the area just south or southwest of Lod. It could have been in the spot of present-day </a:t>
            </a:r>
            <a:r>
              <a:rPr lang="en-US" dirty="0" err="1">
                <a:solidFill>
                  <a:srgbClr val="000000"/>
                </a:solidFill>
                <a:ea typeface="ＭＳ Ｐゴシック" pitchFamily="34" charset="-128"/>
                <a:cs typeface="Times New Roman" pitchFamily="18" charset="0"/>
              </a:rPr>
              <a:t>Ramla</a:t>
            </a:r>
            <a:r>
              <a:rPr lang="en-US" dirty="0">
                <a:solidFill>
                  <a:srgbClr val="000000"/>
                </a:solidFill>
                <a:ea typeface="ＭＳ Ｐゴシック" pitchFamily="34" charset="-128"/>
                <a:cs typeface="Times New Roman" pitchFamily="18" charset="0"/>
              </a:rPr>
              <a:t> (</a:t>
            </a:r>
            <a:r>
              <a:rPr lang="en-US" dirty="0" err="1">
                <a:solidFill>
                  <a:srgbClr val="000000"/>
                </a:solidFill>
                <a:ea typeface="ＭＳ Ｐゴシック" pitchFamily="34" charset="-128"/>
                <a:cs typeface="Times New Roman" pitchFamily="18" charset="0"/>
              </a:rPr>
              <a:t>Ramleh</a:t>
            </a:r>
            <a:r>
              <a:rPr lang="en-US" dirty="0">
                <a:solidFill>
                  <a:srgbClr val="000000"/>
                </a:solidFill>
                <a:ea typeface="ＭＳ Ｐゴシック" pitchFamily="34" charset="-128"/>
                <a:cs typeface="Times New Roman" pitchFamily="18" charset="0"/>
              </a:rPr>
              <a:t>) or possibly Ras Abu </a:t>
            </a:r>
            <a:r>
              <a:rPr lang="en-US" dirty="0" err="1">
                <a:solidFill>
                  <a:srgbClr val="000000"/>
                </a:solidFill>
                <a:ea typeface="ＭＳ Ｐゴシック" pitchFamily="34" charset="-128"/>
                <a:cs typeface="Times New Roman" pitchFamily="18" charset="0"/>
              </a:rPr>
              <a:t>Humeid</a:t>
            </a:r>
            <a:r>
              <a:rPr lang="en-US" dirty="0">
                <a:solidFill>
                  <a:srgbClr val="000000"/>
                </a:solidFill>
                <a:ea typeface="ＭＳ Ｐゴシック" pitchFamily="34" charset="-128"/>
                <a:cs typeface="Times New Roman" pitchFamily="18" charset="0"/>
              </a:rPr>
              <a:t>” (Rainey and </a:t>
            </a:r>
            <a:r>
              <a:rPr lang="en-US" dirty="0" err="1">
                <a:solidFill>
                  <a:srgbClr val="000000"/>
                </a:solidFill>
                <a:ea typeface="ＭＳ Ｐゴシック" pitchFamily="34" charset="-128"/>
                <a:cs typeface="Times New Roman" pitchFamily="18" charset="0"/>
              </a:rPr>
              <a:t>Notley</a:t>
            </a:r>
            <a:r>
              <a:rPr lang="en-US" dirty="0">
                <a:solidFill>
                  <a:srgbClr val="000000"/>
                </a:solidFill>
                <a:ea typeface="ＭＳ Ｐゴシック" pitchFamily="34" charset="-128"/>
                <a:cs typeface="Times New Roman" pitchFamily="18" charset="0"/>
              </a:rPr>
              <a:t> 2006: 145). Ras Abu Hamid was excavated by S. Wolff</a:t>
            </a:r>
            <a:r>
              <a:rPr lang="en-US" baseline="0" dirty="0">
                <a:solidFill>
                  <a:srgbClr val="000000"/>
                </a:solidFill>
                <a:ea typeface="ＭＳ Ｐゴシック" pitchFamily="34" charset="-128"/>
                <a:cs typeface="Times New Roman" pitchFamily="18" charset="0"/>
              </a:rPr>
              <a:t> and </a:t>
            </a:r>
            <a:r>
              <a:rPr lang="en-US" baseline="0" dirty="0" err="1">
                <a:solidFill>
                  <a:srgbClr val="000000"/>
                </a:solidFill>
                <a:ea typeface="ＭＳ Ｐゴシック" pitchFamily="34" charset="-128"/>
                <a:cs typeface="Times New Roman" pitchFamily="18" charset="0"/>
              </a:rPr>
              <a:t>Shavit</a:t>
            </a:r>
            <a:r>
              <a:rPr lang="en-US" baseline="0" dirty="0">
                <a:solidFill>
                  <a:srgbClr val="000000"/>
                </a:solidFill>
                <a:ea typeface="ＭＳ Ｐゴシック" pitchFamily="34" charset="-128"/>
                <a:cs typeface="Times New Roman" pitchFamily="18" charset="0"/>
              </a:rPr>
              <a:t>, who found remains from the Middle Bronze–Byzantine period. </a:t>
            </a:r>
          </a:p>
          <a:p>
            <a:endParaRPr lang="en-US" dirty="0">
              <a:solidFill>
                <a:srgbClr val="000000"/>
              </a:solidFill>
              <a:ea typeface="ＭＳ Ｐゴシック" pitchFamily="34" charset="-128"/>
              <a:cs typeface="Times New Roman" pitchFamily="18" charset="0"/>
            </a:endParaRPr>
          </a:p>
          <a:p>
            <a:r>
              <a:rPr lang="en-US" b="1" dirty="0">
                <a:solidFill>
                  <a:srgbClr val="000000"/>
                </a:solidFill>
                <a:ea typeface="ＭＳ Ｐゴシック" pitchFamily="34" charset="-128"/>
                <a:cs typeface="Times New Roman" pitchFamily="18" charset="0"/>
              </a:rPr>
              <a:t>Reference:</a:t>
            </a:r>
          </a:p>
          <a:p>
            <a:r>
              <a:rPr lang="en-US" dirty="0"/>
              <a:t>Rainey, A. F., and </a:t>
            </a:r>
            <a:r>
              <a:rPr lang="en-US" dirty="0" err="1"/>
              <a:t>Notley</a:t>
            </a:r>
            <a:r>
              <a:rPr lang="en-US" dirty="0"/>
              <a:t>, S.</a:t>
            </a:r>
          </a:p>
          <a:p>
            <a:pPr marL="685800" indent="-457200">
              <a:tabLst>
                <a:tab pos="685800" algn="l"/>
              </a:tabLst>
            </a:pPr>
            <a:r>
              <a:rPr lang="en-US" dirty="0"/>
              <a:t>2006	</a:t>
            </a:r>
            <a:r>
              <a:rPr lang="en-US" i="1" dirty="0"/>
              <a:t>The Sacred Bridge: Carta’s Atlas of the Biblical World</a:t>
            </a:r>
            <a:r>
              <a:rPr lang="en-US" dirty="0"/>
              <a:t>. Jerusalem: Carta.</a:t>
            </a:r>
            <a:endParaRPr lang="en-US" b="1" dirty="0">
              <a:solidFill>
                <a:srgbClr val="000000"/>
              </a:solidFill>
              <a:ea typeface="ＭＳ Ｐゴシック" pitchFamily="34" charset="-128"/>
              <a:cs typeface="Times New Roman" pitchFamily="18" charset="0"/>
            </a:endParaRPr>
          </a:p>
          <a:p>
            <a:endParaRPr lang="en-US" dirty="0">
              <a:solidFill>
                <a:srgbClr val="000000"/>
              </a:solidFill>
              <a:ea typeface="ＭＳ Ｐゴシック" pitchFamily="34" charset="-128"/>
              <a:cs typeface="Times New Roman" pitchFamily="18" charset="0"/>
            </a:endParaRPr>
          </a:p>
          <a:p>
            <a:r>
              <a:rPr lang="en-US" dirty="0">
                <a:solidFill>
                  <a:srgbClr val="000000"/>
                </a:solidFill>
                <a:ea typeface="ＭＳ Ｐゴシック" pitchFamily="34" charset="-128"/>
                <a:cs typeface="Times New Roman" pitchFamily="18" charset="0"/>
              </a:rPr>
              <a:t>tb061307275</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29456256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mat06856</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2839198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statue portrays a dead man who had accompanied the legendary Odysseus and was killed while trying to escape from the cyclops Polyphemus. It was photographed in the </a:t>
            </a:r>
            <a:r>
              <a:rPr lang="en-US" dirty="0"/>
              <a:t>Ephesus Museum.</a:t>
            </a:r>
          </a:p>
          <a:p>
            <a:endParaRPr lang="en-US" sz="1200" b="0" i="0" kern="1200" dirty="0">
              <a:solidFill>
                <a:schemeClr val="tx1"/>
              </a:solidFill>
              <a:effectLst/>
              <a:latin typeface="+mn-lt"/>
              <a:ea typeface="+mn-ea"/>
              <a:cs typeface="+mn-cs"/>
            </a:endParaRPr>
          </a:p>
          <a:p>
            <a:r>
              <a:rPr lang="en-US" dirty="0"/>
              <a:t>shs031315639</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“news” (Heb. </a:t>
            </a:r>
            <a:r>
              <a:rPr lang="en-US" sz="1200" i="1" dirty="0" err="1"/>
              <a:t>shemuah</a:t>
            </a:r>
            <a:r>
              <a:rPr lang="en-US" sz="1200" dirty="0"/>
              <a:t>, </a:t>
            </a:r>
            <a:r>
              <a:rPr lang="he-IL" sz="1200" b="0" i="0" u="none" strike="noStrike" kern="1200" baseline="0" dirty="0">
                <a:solidFill>
                  <a:schemeClr val="tx1"/>
                </a:solidFill>
                <a:latin typeface="+mn-lt"/>
                <a:ea typeface="+mn-ea"/>
                <a:cs typeface="+mn-cs"/>
              </a:rPr>
              <a:t>שְׁמוּעָה</a:t>
            </a:r>
            <a:r>
              <a:rPr lang="en-US" sz="1200" dirty="0"/>
              <a:t>) concerned the death of this boy’s father Jonathan and grandfather Saul. The battle began in the Jezreel Valley,</a:t>
            </a:r>
            <a:r>
              <a:rPr lang="en-US" sz="1200" baseline="0" dirty="0"/>
              <a:t> but the Israelites were quickly beaten back and fled toward Mount Gilboa (1 Sam 31:1). </a:t>
            </a:r>
            <a:r>
              <a:rPr lang="en-US" sz="1200" dirty="0"/>
              <a:t>The Israelite camp had been near Jezreel (1</a:t>
            </a:r>
            <a:r>
              <a:rPr lang="en-US" sz="1200" baseline="0" dirty="0"/>
              <a:t> Sam 19:1,11)</a:t>
            </a:r>
            <a:r>
              <a:rPr lang="en-US" sz="1200" dirty="0"/>
              <a:t>, and the fleeing Israelites must have passed Jezreel on their way toward Mount Gilboa, which probably explains</a:t>
            </a:r>
            <a:r>
              <a:rPr lang="en-US" sz="1200" baseline="0" dirty="0"/>
              <a:t> the reference here to Jezreel</a:t>
            </a:r>
            <a:r>
              <a:rPr lang="en-US" sz="1200" dirty="0"/>
              <a:t>. The next slide includes labels.</a:t>
            </a:r>
          </a:p>
          <a:p>
            <a:endParaRPr lang="en-US" sz="1200" dirty="0"/>
          </a:p>
          <a:p>
            <a:r>
              <a:rPr lang="en-US" sz="1200" dirty="0"/>
              <a:t>tb121704019</a:t>
            </a:r>
            <a:endParaRPr lang="en-US" dirty="0"/>
          </a:p>
        </p:txBody>
      </p:sp>
    </p:spTree>
    <p:extLst>
      <p:ext uri="{BB962C8B-B14F-4D97-AF65-F5344CB8AC3E}">
        <p14:creationId xmlns:p14="http://schemas.microsoft.com/office/powerpoint/2010/main" val="2927895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 “news” (Heb. </a:t>
            </a:r>
            <a:r>
              <a:rPr lang="en-US" sz="1200" i="1" dirty="0" err="1"/>
              <a:t>shemuah</a:t>
            </a:r>
            <a:r>
              <a:rPr lang="en-US" sz="1200" dirty="0"/>
              <a:t>, </a:t>
            </a:r>
            <a:r>
              <a:rPr lang="he-IL" sz="1200" b="0" i="0" u="none" strike="noStrike" kern="1200" baseline="0" dirty="0">
                <a:solidFill>
                  <a:schemeClr val="tx1"/>
                </a:solidFill>
                <a:latin typeface="+mn-lt"/>
                <a:ea typeface="+mn-ea"/>
                <a:cs typeface="+mn-cs"/>
              </a:rPr>
              <a:t>שְׁמוּעָה</a:t>
            </a:r>
            <a:r>
              <a:rPr lang="en-US" sz="1200" dirty="0"/>
              <a:t>) concerned the death of this boy’s father Jonathan and grandfather Saul. The battle began in the Jezreel Valley,</a:t>
            </a:r>
            <a:r>
              <a:rPr lang="en-US" sz="1200" baseline="0" dirty="0"/>
              <a:t> but the Israelites were quickly beaten back and fled toward Mount Gilboa (1 Sam 31:1). </a:t>
            </a:r>
            <a:r>
              <a:rPr lang="en-US" sz="1200" dirty="0"/>
              <a:t>The Israelite camp had been near Jezreel (1</a:t>
            </a:r>
            <a:r>
              <a:rPr lang="en-US" sz="1200" baseline="0" dirty="0"/>
              <a:t> Sam 19:1,11)</a:t>
            </a:r>
            <a:r>
              <a:rPr lang="en-US" sz="1200" dirty="0"/>
              <a:t>, and the fleeing Israelites must have passed Jezreel on their way toward Mount Gilboa, which probably explains</a:t>
            </a:r>
            <a:r>
              <a:rPr lang="en-US" sz="1200" baseline="0" dirty="0"/>
              <a:t> the reference here to Jezreel</a:t>
            </a:r>
            <a:r>
              <a:rPr lang="en-US" sz="1200" dirty="0"/>
              <a:t>. </a:t>
            </a:r>
          </a:p>
          <a:p>
            <a:endParaRPr lang="en-US" sz="1200" dirty="0"/>
          </a:p>
          <a:p>
            <a:r>
              <a:rPr lang="en-US" sz="1200" dirty="0"/>
              <a:t>tb121704019</a:t>
            </a:r>
            <a:endParaRPr lang="en-US" dirty="0"/>
          </a:p>
        </p:txBody>
      </p:sp>
    </p:spTree>
    <p:extLst>
      <p:ext uri="{BB962C8B-B14F-4D97-AF65-F5344CB8AC3E}">
        <p14:creationId xmlns:p14="http://schemas.microsoft.com/office/powerpoint/2010/main" val="292789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subsequent centuries Jezreel became</a:t>
            </a:r>
            <a:r>
              <a:rPr lang="en-US" baseline="0" dirty="0"/>
              <a:t> an important city. </a:t>
            </a:r>
            <a:r>
              <a:rPr lang="en-US" sz="1200" dirty="0"/>
              <a:t>Ahab maintained a palace in Jezreel (1 Kgs 21:1). Because of the low elevation of Jezreel, this would have served well as a winter palace. See the next slide for labels.</a:t>
            </a:r>
            <a:endParaRPr lang="en-US" dirty="0"/>
          </a:p>
          <a:p>
            <a:endParaRPr lang="en-US" dirty="0"/>
          </a:p>
          <a:p>
            <a:r>
              <a:rPr lang="en-US" dirty="0"/>
              <a:t>ws101517265</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4040526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subsequent centuries Jezreel became</a:t>
            </a:r>
            <a:r>
              <a:rPr lang="en-US" baseline="0" dirty="0"/>
              <a:t> an important city. </a:t>
            </a:r>
            <a:r>
              <a:rPr lang="en-US" sz="1200" dirty="0"/>
              <a:t>Ahab maintained a palace in Jezreel (1 Kgs 21:1). Because of the low elevation of Jezreel, this would have served well as a winter palace.</a:t>
            </a:r>
            <a:endParaRPr lang="en-US" dirty="0"/>
          </a:p>
          <a:p>
            <a:endParaRPr lang="en-US" dirty="0"/>
          </a:p>
          <a:p>
            <a:r>
              <a:rPr lang="en-US" dirty="0"/>
              <a:t>ws101517265</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6302104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image of this o</a:t>
            </a:r>
            <a:r>
              <a:rPr lang="en-US" dirty="0"/>
              <a:t>il on canvas painting </a:t>
            </a:r>
            <a:r>
              <a:rPr lang="en-US" sz="1200" kern="1200" dirty="0">
                <a:solidFill>
                  <a:schemeClr val="tx1"/>
                </a:solidFill>
                <a:effectLst/>
                <a:latin typeface="+mn-lt"/>
                <a:ea typeface="+mn-ea"/>
                <a:cs typeface="+mn-cs"/>
              </a:rPr>
              <a:t>comes from the Tel Aviv Museum of Art and is in the public domain, via Wikimedia Commons</a:t>
            </a:r>
            <a:r>
              <a:rPr lang="en-US" dirty="0"/>
              <a:t>: https://commons.wikimedia.org/wiki/File:Elie_Marcuse_saul.jpg.</a:t>
            </a:r>
          </a:p>
          <a:p>
            <a:endParaRPr lang="en-US" dirty="0"/>
          </a:p>
          <a:p>
            <a:r>
              <a:rPr lang="en-US" sz="1200" kern="1200" dirty="0">
                <a:solidFill>
                  <a:schemeClr val="tx1"/>
                </a:solidFill>
                <a:effectLst/>
                <a:latin typeface="+mn-lt"/>
                <a:ea typeface="+mn-ea"/>
                <a:cs typeface="+mn-cs"/>
              </a:rPr>
              <a:t>wiki0522200610581972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51885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comes from the southwest</a:t>
            </a:r>
            <a:r>
              <a:rPr lang="en-US" baseline="0" dirty="0">
                <a:solidFill>
                  <a:srgbClr val="000000"/>
                </a:solidFill>
                <a:latin typeface="Calibri"/>
              </a:rPr>
              <a:t> palace of Sennacherib at Nineveh. It</a:t>
            </a:r>
            <a:r>
              <a:rPr lang="en-US" dirty="0">
                <a:solidFill>
                  <a:srgbClr val="000000"/>
                </a:solidFill>
                <a:latin typeface="Calibri"/>
              </a:rPr>
              <a:t> was photographed at the Ashmolean Museum of the University of Oxford.</a:t>
            </a:r>
            <a:endParaRPr lang="en-US" dirty="0"/>
          </a:p>
          <a:p>
            <a:endParaRPr lang="en-US" dirty="0">
              <a:solidFill>
                <a:srgbClr val="000000"/>
              </a:solidFill>
              <a:latin typeface="Calibri"/>
            </a:endParaRPr>
          </a:p>
          <a:p>
            <a:r>
              <a:rPr lang="en-US" dirty="0"/>
              <a:t>adr1305227889</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39797942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The injury sustained is not described.</a:t>
            </a:r>
            <a:r>
              <a:rPr lang="en-US" baseline="0" dirty="0">
                <a:solidFill>
                  <a:srgbClr val="000000"/>
                </a:solidFill>
                <a:latin typeface="Calibri"/>
              </a:rPr>
              <a:t> It could have been related to spine or legs. </a:t>
            </a:r>
            <a:r>
              <a:rPr lang="en-US" dirty="0">
                <a:solidFill>
                  <a:srgbClr val="000000"/>
                </a:solidFill>
                <a:latin typeface="Calibri"/>
              </a:rPr>
              <a:t>This image comes from </a:t>
            </a:r>
            <a:r>
              <a:rPr lang="en-US" dirty="0" err="1">
                <a:solidFill>
                  <a:srgbClr val="000000"/>
                </a:solidFill>
                <a:latin typeface="Calibri"/>
              </a:rPr>
              <a:t>Wellcome</a:t>
            </a:r>
            <a:r>
              <a:rPr lang="en-US" dirty="0">
                <a:solidFill>
                  <a:srgbClr val="000000"/>
                </a:solidFill>
                <a:latin typeface="Calibri"/>
              </a:rPr>
              <a:t> Images and is licensed under </a:t>
            </a:r>
            <a:r>
              <a:rPr lang="en-US" dirty="0"/>
              <a:t>CC BY 4.0, via Wikimedia Commons: https://commons.wikimedia.org/wiki/File:St_Nicholas%27_and_St_Martin%27s_Orthopaedic_Hospital,_Pyrford,_Wellcome_V0029108.jpg.</a:t>
            </a:r>
          </a:p>
          <a:p>
            <a:endParaRPr lang="en-US" dirty="0">
              <a:solidFill>
                <a:srgbClr val="000000"/>
              </a:solidFill>
              <a:latin typeface="Calibri"/>
            </a:endParaRPr>
          </a:p>
          <a:p>
            <a:r>
              <a:rPr lang="en-US" dirty="0">
                <a:solidFill>
                  <a:srgbClr val="000000"/>
                </a:solidFill>
                <a:latin typeface="Calibri"/>
              </a:rPr>
              <a:t>wiki1103201423492225237</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39797942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The name “Mephibosheth” (Heb. </a:t>
            </a:r>
            <a:r>
              <a:rPr lang="he-IL" sz="1200" b="0" i="0" u="none" strike="noStrike" kern="1200" baseline="0" dirty="0">
                <a:solidFill>
                  <a:schemeClr val="tx1"/>
                </a:solidFill>
                <a:latin typeface="+mn-lt"/>
                <a:ea typeface="+mn-ea"/>
                <a:cs typeface="+mn-cs"/>
              </a:rPr>
              <a:t>מְפִיבֹשֶׁת</a:t>
            </a:r>
            <a:r>
              <a:rPr lang="en-US" dirty="0">
                <a:solidFill>
                  <a:srgbClr val="000000"/>
                </a:solidFill>
                <a:latin typeface="Calibri"/>
              </a:rPr>
              <a:t>) may</a:t>
            </a:r>
            <a:r>
              <a:rPr lang="en-US" baseline="0" dirty="0">
                <a:solidFill>
                  <a:srgbClr val="000000"/>
                </a:solidFill>
                <a:latin typeface="Calibri"/>
              </a:rPr>
              <a:t> mean “dispeller of shame” or “from the mouth of shame.” This seems likely to be the same person as the “</a:t>
            </a:r>
            <a:r>
              <a:rPr lang="en-US" baseline="0" dirty="0" err="1">
                <a:solidFill>
                  <a:srgbClr val="000000"/>
                </a:solidFill>
                <a:latin typeface="Calibri"/>
              </a:rPr>
              <a:t>Meribaal</a:t>
            </a:r>
            <a:r>
              <a:rPr lang="en-US" baseline="0" dirty="0">
                <a:solidFill>
                  <a:srgbClr val="000000"/>
                </a:solidFill>
                <a:latin typeface="Calibri"/>
              </a:rPr>
              <a:t>” of the Chronicler (1 </a:t>
            </a:r>
            <a:r>
              <a:rPr lang="en-US" baseline="0" dirty="0" err="1">
                <a:solidFill>
                  <a:srgbClr val="000000"/>
                </a:solidFill>
                <a:latin typeface="Calibri"/>
              </a:rPr>
              <a:t>Chr</a:t>
            </a:r>
            <a:r>
              <a:rPr lang="en-US" baseline="0" dirty="0">
                <a:solidFill>
                  <a:srgbClr val="000000"/>
                </a:solidFill>
                <a:latin typeface="Calibri"/>
              </a:rPr>
              <a:t> 8:34), leading some scholars to suggest that the name was changed to Mephibosheth in order to conceal the theophoric name “Baal.” Given that Mephibosheth was five years old when Saul died and that seven years have passed, he would be about twelve years old at the time of this verse, roughly the age of the young shepherd boy in this photo. This American Colony photo was taken </a:t>
            </a:r>
            <a:r>
              <a:rPr lang="en-US" dirty="0"/>
              <a:t>between 1920 and 1933.</a:t>
            </a:r>
            <a:endParaRPr lang="en-US" dirty="0">
              <a:solidFill>
                <a:srgbClr val="000000"/>
              </a:solidFill>
              <a:latin typeface="Calibri"/>
            </a:endParaRPr>
          </a:p>
          <a:p>
            <a:endParaRPr lang="en-US" dirty="0">
              <a:solidFill>
                <a:srgbClr val="000000"/>
              </a:solidFill>
              <a:latin typeface="Calibri"/>
            </a:endParaRPr>
          </a:p>
          <a:p>
            <a:r>
              <a:rPr lang="en-US" dirty="0"/>
              <a:t>mat22080</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39797942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Though the name of the city is not mentioned, it is assumed that </a:t>
            </a:r>
            <a:r>
              <a:rPr lang="en-US" dirty="0" err="1"/>
              <a:t>Ish-bosheth</a:t>
            </a:r>
            <a:r>
              <a:rPr lang="en-US" dirty="0"/>
              <a:t> was still residing at Mahanaim, a site on the east side of the Jordan River. A lack of excavations has made it impossible to know for certain where Mahanaim was located, and various ideas have been proposed. (For more photos, see the slides on 2 Samuel 2:8). </a:t>
            </a:r>
            <a:r>
              <a:rPr lang="en-US" sz="1200" dirty="0"/>
              <a:t>Tell </a:t>
            </a:r>
            <a:r>
              <a:rPr lang="en-US" sz="1200" dirty="0" err="1"/>
              <a:t>adh-Dhahab</a:t>
            </a:r>
            <a:r>
              <a:rPr lang="en-US" sz="1200" dirty="0"/>
              <a:t> ash-</a:t>
            </a:r>
            <a:r>
              <a:rPr lang="en-US" sz="1200" dirty="0" err="1"/>
              <a:t>Sharqiyya</a:t>
            </a:r>
            <a:r>
              <a:rPr lang="en-US" sz="1200" dirty="0"/>
              <a:t> is one option, seen here (on the left side) from a plausible candidate for Penuel (Tell </a:t>
            </a:r>
            <a:r>
              <a:rPr lang="en-US" sz="1200" dirty="0" err="1"/>
              <a:t>adh-Dhahab</a:t>
            </a:r>
            <a:r>
              <a:rPr lang="en-US" sz="1200" dirty="0"/>
              <a:t> al-</a:t>
            </a:r>
            <a:r>
              <a:rPr lang="en-US" sz="1200" dirty="0" err="1"/>
              <a:t>Garbiyya</a:t>
            </a:r>
            <a:r>
              <a:rPr lang="en-US" sz="1200" dirty="0"/>
              <a:t>). The bed of the Jabbok</a:t>
            </a:r>
            <a:r>
              <a:rPr lang="en-US" sz="1200" baseline="0" dirty="0"/>
              <a:t> River is visible at the lower right.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tb031701143</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6436590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Typical Israelite houses</a:t>
            </a:r>
            <a:r>
              <a:rPr lang="en-US" baseline="0" dirty="0"/>
              <a:t> of this period are referred to as “four-room” houses. They had three rooms built along the sides and back of a central (open) courtyard. Ish-bosheth’s house may have been of this same kind, although it would not be surprising if he had something larger and more complex since he was the king of Israel. Tell Qasile was formerly a Philistine village, located in the midst of modern Tel Aviv. See the following slides for photos of the interior.</a:t>
            </a:r>
          </a:p>
          <a:p>
            <a:endParaRPr lang="en-US" dirty="0"/>
          </a:p>
          <a:p>
            <a:r>
              <a:rPr lang="en-US" dirty="0"/>
              <a:t>tb061804517</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911364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a:t>
            </a:r>
            <a:r>
              <a:rPr lang="en-US" baseline="0" dirty="0"/>
              <a:t> photo reveals some of the features of Hebron that are lost in modern photos. Tell Rumeida was the location of the biblical city (in the Bronze and Iron Ages). The traditional Tomb of the Patriarchs (Machpelah) is a half-mile (0.8 km) southeast of ancient Hebron. The “Pool of David,” which may be the pool featured later in this chapter (2 Sam 4:12), is visible in the valley below Machpelah. </a:t>
            </a:r>
            <a:r>
              <a:rPr lang="en-US" dirty="0"/>
              <a:t>This image comes from Gustaf Dalman, </a:t>
            </a:r>
            <a:r>
              <a:rPr lang="de-DE" sz="1200" i="1" kern="1200" dirty="0">
                <a:solidFill>
                  <a:schemeClr val="tx1"/>
                </a:solidFill>
                <a:effectLst/>
                <a:latin typeface="+mn-lt"/>
                <a:ea typeface="+mn-ea"/>
                <a:cs typeface="+mn-cs"/>
              </a:rPr>
              <a:t>Hundert deutsche Fliegerbilder aus Palaestina</a:t>
            </a:r>
            <a:r>
              <a:rPr lang="de-DE" sz="1200" i="0" kern="1200" dirty="0">
                <a:solidFill>
                  <a:schemeClr val="tx1"/>
                </a:solidFill>
                <a:effectLst/>
                <a:latin typeface="+mn-lt"/>
                <a:ea typeface="+mn-ea"/>
                <a:cs typeface="+mn-cs"/>
              </a:rPr>
              <a:t> (1925); an English edition is forthcoming from BiblePlaces.com. See the next slide for labels. </a:t>
            </a:r>
            <a:endParaRPr lang="en-US" dirty="0"/>
          </a:p>
          <a:p>
            <a:endParaRPr lang="en-US" dirty="0"/>
          </a:p>
          <a:p>
            <a:r>
              <a:rPr lang="en-US" dirty="0"/>
              <a:t>gd0035</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full-scale reconstruction of an Israelite “four-room” house</a:t>
            </a:r>
            <a:r>
              <a:rPr lang="en-US" sz="1200" baseline="0" dirty="0"/>
              <a:t> illustrates the common layout. The central open courtyard, down which this photo looks, has an area (on the left in this case) for animals. The wall of the room at the back and on the right have been cut away to allow the viewer to see the layout and contents of those rooms. </a:t>
            </a:r>
            <a:r>
              <a:rPr lang="en-US" sz="1200" dirty="0"/>
              <a:t>This model was photographed in the Eretz Israel Museum in Tel Aviv.</a:t>
            </a:r>
          </a:p>
          <a:p>
            <a:endParaRPr lang="en-US" sz="1200" dirty="0"/>
          </a:p>
          <a:p>
            <a:r>
              <a:rPr lang="en-US" sz="1200" dirty="0"/>
              <a:t>tb061804680</a:t>
            </a:r>
            <a:endParaRPr lang="en-US" dirty="0"/>
          </a:p>
        </p:txBody>
      </p:sp>
    </p:spTree>
    <p:extLst>
      <p:ext uri="{BB962C8B-B14F-4D97-AF65-F5344CB8AC3E}">
        <p14:creationId xmlns:p14="http://schemas.microsoft.com/office/powerpoint/2010/main" val="1645974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approach of </a:t>
            </a:r>
            <a:r>
              <a:rPr lang="en-US" dirty="0" err="1"/>
              <a:t>Rechab</a:t>
            </a:r>
            <a:r>
              <a:rPr lang="en-US" dirty="0"/>
              <a:t> and </a:t>
            </a:r>
            <a:r>
              <a:rPr lang="en-US" dirty="0" err="1"/>
              <a:t>Baanah</a:t>
            </a:r>
            <a:r>
              <a:rPr lang="en-US" dirty="0"/>
              <a:t> in the middle of the day, with their apparent knowledge of </a:t>
            </a:r>
            <a:r>
              <a:rPr lang="en-US" dirty="0" err="1"/>
              <a:t>Ish-bosheth’s</a:t>
            </a:r>
            <a:r>
              <a:rPr lang="en-US" dirty="0"/>
              <a:t> sleeping habits and location, provide further evidence that these men were </a:t>
            </a:r>
            <a:r>
              <a:rPr lang="en-US" dirty="0" err="1"/>
              <a:t>Ish-bosheth’s</a:t>
            </a:r>
            <a:r>
              <a:rPr lang="en-US" dirty="0"/>
              <a:t> own men, not assassins sent by David. This model was photographed in the Eretz Israel Museum.</a:t>
            </a:r>
          </a:p>
          <a:p>
            <a:endParaRPr lang="en-US" dirty="0"/>
          </a:p>
          <a:p>
            <a:r>
              <a:rPr lang="en-US" dirty="0"/>
              <a:t>adr080710470</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9113648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Wheat</a:t>
            </a:r>
            <a:r>
              <a:rPr lang="en-US" baseline="0" dirty="0"/>
              <a:t> was a staple grain that was ground into flour to make bread, likely a daily activity. It was apparently used by </a:t>
            </a:r>
            <a:r>
              <a:rPr lang="en-US" baseline="0" dirty="0" err="1"/>
              <a:t>Rechab</a:t>
            </a:r>
            <a:r>
              <a:rPr lang="en-US" baseline="0" dirty="0"/>
              <a:t> and </a:t>
            </a:r>
            <a:r>
              <a:rPr lang="en-US" baseline="0" dirty="0" err="1"/>
              <a:t>Baanah</a:t>
            </a:r>
            <a:r>
              <a:rPr lang="en-US" baseline="0" dirty="0"/>
              <a:t> as an excuse for entering the house, although their true intent was to kill the king. </a:t>
            </a:r>
            <a:r>
              <a:rPr lang="en-US" dirty="0"/>
              <a:t>This model was photographed in the Harvard Semitic Museum.</a:t>
            </a:r>
          </a:p>
          <a:p>
            <a:endParaRPr lang="en-US" dirty="0"/>
          </a:p>
          <a:p>
            <a:r>
              <a:rPr lang="en-US" dirty="0"/>
              <a:t>tb072811078</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9113648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mat01316</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37468922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relief was photographed at the Vatican Museums</a:t>
            </a:r>
            <a:r>
              <a:rPr lang="en-US" sz="1200" kern="1200" dirty="0">
                <a:solidFill>
                  <a:schemeClr val="tx1"/>
                </a:solidFill>
                <a:effectLst/>
                <a:latin typeface="+mn-lt"/>
                <a:ea typeface="+mn-ea"/>
                <a:cs typeface="+mn-cs"/>
              </a:rPr>
              <a:t>.</a:t>
            </a: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tb0512176440</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3798940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latin typeface="Calibri"/>
              </a:rPr>
              <a:t>In this relief, the Assyrian</a:t>
            </a:r>
            <a:r>
              <a:rPr lang="en-US" baseline="0" dirty="0">
                <a:solidFill>
                  <a:srgbClr val="000000"/>
                </a:solidFill>
                <a:latin typeface="Calibri"/>
              </a:rPr>
              <a:t> soldier grasps the hair of the corpse as he uses a knife or dagger to sever the head. </a:t>
            </a:r>
            <a:r>
              <a:rPr lang="en-US" dirty="0">
                <a:solidFill>
                  <a:srgbClr val="000000"/>
                </a:solidFill>
                <a:latin typeface="Calibri"/>
              </a:rPr>
              <a:t>This relief from the palace</a:t>
            </a:r>
            <a:r>
              <a:rPr lang="en-US" baseline="0" dirty="0">
                <a:solidFill>
                  <a:srgbClr val="000000"/>
                </a:solidFill>
                <a:latin typeface="Calibri"/>
              </a:rPr>
              <a:t> of Tiglath-pileser III </a:t>
            </a:r>
            <a:r>
              <a:rPr lang="en-US" dirty="0">
                <a:solidFill>
                  <a:srgbClr val="000000"/>
                </a:solidFill>
                <a:latin typeface="Calibri"/>
              </a:rPr>
              <a:t>was photographed at the Getty Villa in southern California. </a:t>
            </a:r>
            <a:r>
              <a:rPr lang="en-US" dirty="0"/>
              <a:t>This image comes from Mary </a:t>
            </a:r>
            <a:r>
              <a:rPr lang="en-US" dirty="0" err="1"/>
              <a:t>Harrsch</a:t>
            </a:r>
            <a:r>
              <a:rPr lang="en-US" dirty="0"/>
              <a:t> and is licensed under CC BY-SA 4.0, via Wikimedia Commons: https://commons.wikimedia.org/wiki/File:Assyrian_relief_of_attack_on_an_enemy_town_during_the_reign_of_Tiglath-Pileser_III_720-740_BCE_from_his_palace_at_Kalhu_(Nimrud).jpg.</a:t>
            </a:r>
          </a:p>
          <a:p>
            <a:pPr algn="l" defTabSz="914400" rtl="0" eaLnBrk="1" fontAlgn="auto" latinLnBrk="0" hangingPunct="1">
              <a:spcBef>
                <a:spcPts val="0"/>
              </a:spcBef>
              <a:spcAft>
                <a:spcPts val="0"/>
              </a:spcAft>
              <a:buClrTx/>
              <a:buSzTx/>
              <a:buFontTx/>
              <a:buNone/>
              <a:tabLst/>
              <a:defRPr/>
            </a:pPr>
            <a:endParaRPr lang="en-US" dirty="0">
              <a:solidFill>
                <a:srgbClr val="000000"/>
              </a:solidFill>
              <a:latin typeface="Calibri"/>
            </a:endParaRPr>
          </a:p>
          <a:p>
            <a:pPr algn="l" defTabSz="914400" rtl="0" eaLnBrk="1" fontAlgn="auto" latinLnBrk="0" hangingPunct="1">
              <a:spcBef>
                <a:spcPts val="0"/>
              </a:spcBef>
              <a:spcAft>
                <a:spcPts val="0"/>
              </a:spcAft>
              <a:buClrTx/>
              <a:buSzTx/>
              <a:buFontTx/>
              <a:buNone/>
              <a:tabLst/>
              <a:defRPr/>
            </a:pPr>
            <a:r>
              <a:rPr lang="en-US" dirty="0"/>
              <a:t>wiki0104202023444608</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16355428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This relief comes from the north palace at Nineveh and was photographed in the British Museum.</a:t>
            </a:r>
          </a:p>
          <a:p>
            <a:pPr>
              <a:defRPr/>
            </a:pPr>
            <a:endParaRPr lang="en-US" dirty="0"/>
          </a:p>
          <a:p>
            <a:pPr>
              <a:defRPr/>
            </a:pPr>
            <a:r>
              <a:rPr lang="en-US" dirty="0"/>
              <a:t>tb0929197319</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16355428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sz="1200" kern="1200" dirty="0">
                <a:solidFill>
                  <a:schemeClr val="tx1"/>
                </a:solidFill>
                <a:effectLst/>
                <a:latin typeface="+mn-lt"/>
                <a:ea typeface="+mn-ea"/>
                <a:cs typeface="+mn-cs"/>
              </a:rPr>
              <a:t>This map adapted from a detail of map</a:t>
            </a:r>
            <a:r>
              <a:rPr lang="en-US" sz="1200" kern="1200" baseline="0" dirty="0">
                <a:solidFill>
                  <a:schemeClr val="tx1"/>
                </a:solidFill>
                <a:effectLst/>
                <a:latin typeface="+mn-lt"/>
                <a:ea typeface="+mn-ea"/>
                <a:cs typeface="+mn-cs"/>
              </a:rPr>
              <a:t> 4-1 </a:t>
            </a:r>
            <a:r>
              <a:rPr lang="en-US" dirty="0"/>
              <a:t>from the </a:t>
            </a:r>
            <a:r>
              <a:rPr lang="en-US" i="1" dirty="0"/>
              <a:t>Satellite Bible Atlas</a:t>
            </a:r>
            <a:r>
              <a:rPr lang="en-US" dirty="0"/>
              <a:t>, by William Schlegel. An editable version of this graphic</a:t>
            </a:r>
            <a:r>
              <a:rPr lang="en-US" baseline="0" dirty="0"/>
              <a:t> is behind the map for those who may wish to modify it.</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9033656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Assyrians were particularly fond of portraying themselves as beheading their enemies, as shown from numerous</a:t>
            </a:r>
            <a:r>
              <a:rPr lang="en-US" baseline="0" dirty="0"/>
              <a:t> artistic representations. It was likely intended to intimidate foreign visitors. </a:t>
            </a:r>
            <a:r>
              <a:rPr lang="en-US" dirty="0"/>
              <a:t>This relief comes from the southwest palace of Sennacherib at Nineveh. It was photographed</a:t>
            </a:r>
            <a:r>
              <a:rPr lang="en-US" baseline="0" dirty="0"/>
              <a:t> at the </a:t>
            </a:r>
            <a:r>
              <a:rPr lang="en-US" dirty="0"/>
              <a:t>British Museum.</a:t>
            </a:r>
          </a:p>
          <a:p>
            <a:endParaRPr lang="en-US" dirty="0"/>
          </a:p>
          <a:p>
            <a:r>
              <a:rPr lang="en-US" dirty="0"/>
              <a:t>cm170512428</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27889343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Rechab and Baanah (and Ish-bosheth’s head)</a:t>
            </a:r>
            <a:r>
              <a:rPr lang="en-US" baseline="0" dirty="0"/>
              <a:t> </a:t>
            </a:r>
            <a:r>
              <a:rPr lang="en-US" dirty="0"/>
              <a:t>would have travelled from his residence at Mahanaim down the Jordan Valley, crossing at either Adam (near Mahanaim)</a:t>
            </a:r>
            <a:r>
              <a:rPr lang="en-US" baseline="0" dirty="0"/>
              <a:t> or closer to Jericho. They would then have worked their way up the Ascent of Adummim, or perhaps the </a:t>
            </a:r>
            <a:r>
              <a:rPr lang="en-US" baseline="0" dirty="0" err="1"/>
              <a:t>Buqei’ah</a:t>
            </a:r>
            <a:r>
              <a:rPr lang="en-US" baseline="0" dirty="0"/>
              <a:t> route (via Bethlehem), to reach the watershed ridge route that would take them to Hebron. The next slide includes labels.</a:t>
            </a:r>
          </a:p>
          <a:p>
            <a:endParaRPr lang="en-US"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2881717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a:t>
            </a:r>
            <a:r>
              <a:rPr lang="en-US" baseline="0" dirty="0"/>
              <a:t> photo reveals some of the features of Hebron that are lost in modern photos. Tell Rumeida was the location of the biblical city (in the Bronze and Iron Ages). The traditional Tomb of the Patriarchs (Machpelah) is a half-mile (0.8 km) southeast of ancient Hebron. The “Pool of David,” which may be the pool featured later in this chapter (2 Sam 4:12), is visible in the valley below Machpelah. </a:t>
            </a:r>
            <a:r>
              <a:rPr lang="en-US" dirty="0"/>
              <a:t>This image comes from Gustaf Dalman, </a:t>
            </a:r>
            <a:r>
              <a:rPr lang="de-DE" sz="1200" i="1" kern="1200" dirty="0">
                <a:solidFill>
                  <a:schemeClr val="tx1"/>
                </a:solidFill>
                <a:effectLst/>
                <a:latin typeface="+mn-lt"/>
                <a:ea typeface="+mn-ea"/>
                <a:cs typeface="+mn-cs"/>
              </a:rPr>
              <a:t>Hundert deutsche Fliegerbilder aus Palaestina</a:t>
            </a:r>
            <a:r>
              <a:rPr lang="de-DE" sz="1200" i="0" kern="1200" dirty="0">
                <a:solidFill>
                  <a:schemeClr val="tx1"/>
                </a:solidFill>
                <a:effectLst/>
                <a:latin typeface="+mn-lt"/>
                <a:ea typeface="+mn-ea"/>
                <a:cs typeface="+mn-cs"/>
              </a:rPr>
              <a:t> (1925); an English edition is forthcoming from BiblePlaces.com. </a:t>
            </a:r>
            <a:endParaRPr lang="en-US" dirty="0"/>
          </a:p>
          <a:p>
            <a:endParaRPr lang="en-US" dirty="0"/>
          </a:p>
          <a:p>
            <a:r>
              <a:rPr lang="en-US" dirty="0"/>
              <a:t>gd0035</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Rechab</a:t>
            </a:r>
            <a:r>
              <a:rPr lang="en-US" dirty="0"/>
              <a:t> and </a:t>
            </a:r>
            <a:r>
              <a:rPr lang="en-US" dirty="0" err="1"/>
              <a:t>Baanah</a:t>
            </a:r>
            <a:r>
              <a:rPr lang="en-US" dirty="0"/>
              <a:t> (and Ish-bosheth’s head)</a:t>
            </a:r>
            <a:r>
              <a:rPr lang="en-US" baseline="0" dirty="0"/>
              <a:t> </a:t>
            </a:r>
            <a:r>
              <a:rPr lang="en-US" dirty="0"/>
              <a:t>would have travelled from his residence at Mahanaim down the Jordan Valley, crossing at either Adam (near Mahanaim)</a:t>
            </a:r>
            <a:r>
              <a:rPr lang="en-US" baseline="0" dirty="0"/>
              <a:t> or closer to Jericho. They would then have worked their way up the Ascent of Adummim, or perhaps the </a:t>
            </a:r>
            <a:r>
              <a:rPr lang="en-US" baseline="0" dirty="0" err="1"/>
              <a:t>Buqei’ah</a:t>
            </a:r>
            <a:r>
              <a:rPr lang="en-US" baseline="0" dirty="0"/>
              <a:t> route (via Bethlehem), to reach the watershed ridge route that would take them to Hebron. </a:t>
            </a:r>
          </a:p>
          <a:p>
            <a:endParaRPr lang="en-US"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28817175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“Arabah” (Heb. </a:t>
            </a:r>
            <a:r>
              <a:rPr lang="he-IL" sz="1200" b="0" i="0" u="none" strike="noStrike" kern="1200" baseline="0" dirty="0">
                <a:solidFill>
                  <a:schemeClr val="tx1"/>
                </a:solidFill>
                <a:latin typeface="+mn-lt"/>
                <a:ea typeface="+mn-ea"/>
                <a:cs typeface="+mn-cs"/>
              </a:rPr>
              <a:t>עֲרָבָה</a:t>
            </a:r>
            <a:r>
              <a:rPr lang="en-US" baseline="0" dirty="0"/>
              <a:t>) refers in this context to the valley of the Jordan River. In this aerial photo, the Jordan River flows along the darker stretch, from left to right.</a:t>
            </a:r>
          </a:p>
          <a:p>
            <a:endParaRPr lang="en-US" dirty="0"/>
          </a:p>
          <a:p>
            <a:r>
              <a:rPr lang="en-US" dirty="0"/>
              <a:t>tb010703125</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view shows the southern end of the Jordan River Valley. The northern tip of the Dead Sea is visible at</a:t>
            </a:r>
            <a:r>
              <a:rPr lang="en-US" baseline="0" dirty="0"/>
              <a:t> the far right. If the travelers elected to wait until they were across from Jericho before fording the Jordan River, they may have crossed it in about the area visible on the left side of this photo.</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tb010703748</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18997682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eaLnBrk="1" hangingPunct="1">
              <a:spcBef>
                <a:spcPct val="0"/>
              </a:spcBef>
            </a:pPr>
            <a:r>
              <a:rPr lang="en-US" dirty="0">
                <a:solidFill>
                  <a:srgbClr val="000000"/>
                </a:solidFill>
              </a:rPr>
              <a:t>The “Ascent of Adummim” was the main route from Jericho to Jerusalem in antiquity. It followed a ridge located south of the Wadi Qilt and north of Nahal </a:t>
            </a:r>
            <a:r>
              <a:rPr lang="en-US" dirty="0" err="1">
                <a:solidFill>
                  <a:srgbClr val="000000"/>
                </a:solidFill>
              </a:rPr>
              <a:t>Og</a:t>
            </a:r>
            <a:r>
              <a:rPr lang="en-US" dirty="0">
                <a:solidFill>
                  <a:srgbClr val="000000"/>
                </a:solidFill>
              </a:rPr>
              <a:t>; closer to Jerusalem, the route was forced to cross the Nahal </a:t>
            </a:r>
            <a:r>
              <a:rPr lang="en-US" dirty="0" err="1">
                <a:solidFill>
                  <a:srgbClr val="000000"/>
                </a:solidFill>
              </a:rPr>
              <a:t>Og</a:t>
            </a:r>
            <a:r>
              <a:rPr lang="en-US" dirty="0">
                <a:solidFill>
                  <a:srgbClr val="000000"/>
                </a:solidFill>
              </a:rPr>
              <a:t>. Although their specific route is not given, this is a likely way for </a:t>
            </a:r>
            <a:r>
              <a:rPr lang="en-US" dirty="0" err="1">
                <a:solidFill>
                  <a:srgbClr val="000000"/>
                </a:solidFill>
              </a:rPr>
              <a:t>Rechab</a:t>
            </a:r>
            <a:r>
              <a:rPr lang="en-US" dirty="0">
                <a:solidFill>
                  <a:srgbClr val="000000"/>
                </a:solidFill>
              </a:rPr>
              <a:t> and </a:t>
            </a:r>
            <a:r>
              <a:rPr lang="en-US" dirty="0" err="1">
                <a:solidFill>
                  <a:srgbClr val="000000"/>
                </a:solidFill>
              </a:rPr>
              <a:t>Baanah</a:t>
            </a:r>
            <a:r>
              <a:rPr lang="en-US" dirty="0">
                <a:solidFill>
                  <a:srgbClr val="000000"/>
                </a:solidFill>
              </a:rPr>
              <a:t> to have moved from the floor of the Jordan Valley to the hill-country ridge. The next slide includes labels.</a:t>
            </a:r>
          </a:p>
          <a:p>
            <a:pPr eaLnBrk="1" hangingPunct="1">
              <a:spcBef>
                <a:spcPct val="0"/>
              </a:spcBef>
            </a:pPr>
            <a:endParaRPr lang="en-US"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tb010703282</a:t>
            </a:r>
          </a:p>
        </p:txBody>
      </p:sp>
    </p:spTree>
    <p:extLst>
      <p:ext uri="{BB962C8B-B14F-4D97-AF65-F5344CB8AC3E}">
        <p14:creationId xmlns:p14="http://schemas.microsoft.com/office/powerpoint/2010/main" val="19360199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solidFill>
                  <a:srgbClr val="000000"/>
                </a:solidFill>
              </a:rPr>
              <a:t>The “Ascent of Adummim” was the main route from Jericho to Jerusalem in antiquity. It followed a ridge located south of the Wadi Qilt and north of Nahal </a:t>
            </a:r>
            <a:r>
              <a:rPr lang="en-US" dirty="0" err="1">
                <a:solidFill>
                  <a:srgbClr val="000000"/>
                </a:solidFill>
              </a:rPr>
              <a:t>Og</a:t>
            </a:r>
            <a:r>
              <a:rPr lang="en-US" dirty="0">
                <a:solidFill>
                  <a:srgbClr val="000000"/>
                </a:solidFill>
              </a:rPr>
              <a:t>; closer </a:t>
            </a:r>
            <a:r>
              <a:rPr lang="en-US">
                <a:solidFill>
                  <a:srgbClr val="000000"/>
                </a:solidFill>
              </a:rPr>
              <a:t>to Jerusalem </a:t>
            </a:r>
            <a:r>
              <a:rPr lang="en-US" dirty="0">
                <a:solidFill>
                  <a:srgbClr val="000000"/>
                </a:solidFill>
              </a:rPr>
              <a:t>the route was forced to cross the Nahal </a:t>
            </a:r>
            <a:r>
              <a:rPr lang="en-US" dirty="0" err="1">
                <a:solidFill>
                  <a:srgbClr val="000000"/>
                </a:solidFill>
              </a:rPr>
              <a:t>Og</a:t>
            </a:r>
            <a:r>
              <a:rPr lang="en-US" dirty="0">
                <a:solidFill>
                  <a:srgbClr val="000000"/>
                </a:solidFill>
              </a:rPr>
              <a:t>. Although their specific route is not given, this is a likely way for </a:t>
            </a:r>
            <a:r>
              <a:rPr lang="en-US" dirty="0" err="1">
                <a:solidFill>
                  <a:srgbClr val="000000"/>
                </a:solidFill>
              </a:rPr>
              <a:t>Rechab</a:t>
            </a:r>
            <a:r>
              <a:rPr lang="en-US" dirty="0">
                <a:solidFill>
                  <a:srgbClr val="000000"/>
                </a:solidFill>
              </a:rPr>
              <a:t> and </a:t>
            </a:r>
            <a:r>
              <a:rPr lang="en-US" dirty="0" err="1">
                <a:solidFill>
                  <a:srgbClr val="000000"/>
                </a:solidFill>
              </a:rPr>
              <a:t>Baanah</a:t>
            </a:r>
            <a:r>
              <a:rPr lang="en-US" dirty="0">
                <a:solidFill>
                  <a:srgbClr val="000000"/>
                </a:solidFill>
              </a:rPr>
              <a:t> to have moved from the floor of the Jordan Valley to the hill-country ridge.</a:t>
            </a:r>
          </a:p>
          <a:p>
            <a:pPr eaLnBrk="1" hangingPunct="1">
              <a:spcBef>
                <a:spcPct val="0"/>
              </a:spcBef>
            </a:pPr>
            <a:endParaRPr lang="en-US"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tb010703282</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33733899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is worth observing that Saul</a:t>
            </a:r>
            <a:r>
              <a:rPr lang="en-US" baseline="0" dirty="0"/>
              <a:t> was also beheaded, and his head was carried through Philistine territory “to carry the good news” (1 Sam 31:9; 1 Chr 10:9). </a:t>
            </a:r>
            <a:r>
              <a:rPr lang="en-US" dirty="0">
                <a:solidFill>
                  <a:srgbClr val="000000"/>
                </a:solidFill>
                <a:latin typeface="Calibri"/>
              </a:rPr>
              <a:t>This relief comes from the reign of Ashurbanipal.</a:t>
            </a:r>
            <a:r>
              <a:rPr lang="en-US" baseline="0" dirty="0">
                <a:solidFill>
                  <a:srgbClr val="000000"/>
                </a:solidFill>
                <a:latin typeface="Calibri"/>
              </a:rPr>
              <a:t> It </a:t>
            </a:r>
            <a:r>
              <a:rPr lang="en-US" dirty="0">
                <a:solidFill>
                  <a:srgbClr val="000000"/>
                </a:solidFill>
                <a:latin typeface="Calibri"/>
              </a:rPr>
              <a:t>was photographed</a:t>
            </a:r>
            <a:r>
              <a:rPr lang="en-US" baseline="0" dirty="0">
                <a:solidFill>
                  <a:srgbClr val="000000"/>
                </a:solidFill>
                <a:latin typeface="Calibri"/>
              </a:rPr>
              <a:t> at the British Museum.</a:t>
            </a:r>
            <a:endParaRPr lang="en-US" dirty="0">
              <a:solidFill>
                <a:srgbClr val="000000"/>
              </a:solidFill>
              <a:latin typeface="Calibri"/>
            </a:endParaRPr>
          </a:p>
          <a:p>
            <a:pPr algn="l" defTabSz="914400" rtl="0" eaLnBrk="1" fontAlgn="auto" latinLnBrk="0" hangingPunct="1">
              <a:spcBef>
                <a:spcPts val="0"/>
              </a:spcBef>
              <a:spcAft>
                <a:spcPts val="0"/>
              </a:spcAft>
              <a:buClrTx/>
              <a:buSzTx/>
              <a:buFontTx/>
              <a:buNone/>
              <a:tabLst/>
              <a:defRPr/>
            </a:pPr>
            <a:endParaRPr lang="en-US" dirty="0">
              <a:solidFill>
                <a:srgbClr val="000000"/>
              </a:solidFill>
              <a:latin typeface="Calibri"/>
            </a:endParaRPr>
          </a:p>
          <a:p>
            <a:pPr algn="l" defTabSz="914400" rtl="0" eaLnBrk="1" fontAlgn="auto" latinLnBrk="0" hangingPunct="1">
              <a:spcBef>
                <a:spcPts val="0"/>
              </a:spcBef>
              <a:spcAft>
                <a:spcPts val="0"/>
              </a:spcAft>
              <a:buClrTx/>
              <a:buSzTx/>
              <a:buFontTx/>
              <a:buNone/>
              <a:tabLst/>
              <a:defRPr/>
            </a:pPr>
            <a:r>
              <a:rPr lang="en-US" dirty="0"/>
              <a:t>adr1805170959</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16355428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Calibri"/>
              </a:rPr>
              <a:t>Notice the pile of heads at the foot of one of the men on the right. This illustration comes from Sir Austen Henry Layard, </a:t>
            </a:r>
            <a:r>
              <a:rPr lang="en-US" i="1" dirty="0">
                <a:latin typeface="Calibri"/>
              </a:rPr>
              <a:t>Second Series of the Monuments of Nineveh</a:t>
            </a:r>
            <a:r>
              <a:rPr lang="en-US" dirty="0">
                <a:latin typeface="Calibri"/>
              </a:rPr>
              <a:t>, published in 1853. Public domain, from The New York Public Library, </a:t>
            </a:r>
            <a:r>
              <a:rPr lang="en-US" dirty="0">
                <a:latin typeface="Calibri"/>
                <a:hlinkClick r:id="rId3">
                  <a:extLst>
                    <a:ext uri="{A12FA001-AC4F-418D-AE19-62706E023703}">
                      <ahyp:hlinkClr xmlns:ahyp="http://schemas.microsoft.com/office/drawing/2018/hyperlinkcolor" val="tx"/>
                    </a:ext>
                  </a:extLst>
                </a:hlinkClick>
              </a:rPr>
              <a:t>http</a:t>
            </a:r>
            <a:r>
              <a:rPr lang="en-US" dirty="0">
                <a:hlinkClick r:id="rId3">
                  <a:extLst>
                    <a:ext uri="{A12FA001-AC4F-418D-AE19-62706E023703}">
                      <ahyp:hlinkClr xmlns:ahyp="http://schemas.microsoft.com/office/drawing/2018/hyperlinkcolor" val="tx"/>
                    </a:ext>
                  </a:extLst>
                </a:hlinkClick>
              </a:rPr>
              <a:t>://digitalcollections.nypl.org/items/510d47dc-4744-a3d9-e040-e00a18064a99 </a:t>
            </a:r>
          </a:p>
          <a:p>
            <a:endParaRPr lang="en-US" dirty="0">
              <a:latin typeface="Calibri"/>
            </a:endParaRPr>
          </a:p>
          <a:p>
            <a:r>
              <a:rPr lang="en-US" dirty="0">
                <a:latin typeface="Calibri"/>
              </a:rPr>
              <a:t>nypl</a:t>
            </a:r>
            <a:r>
              <a:rPr lang="en-US" sz="1200" b="0" i="0" kern="1200" dirty="0">
                <a:effectLst/>
                <a:latin typeface="+mn-lt"/>
                <a:ea typeface="+mn-ea"/>
                <a:cs typeface="+mn-cs"/>
              </a:rPr>
              <a:t>494754</a:t>
            </a:r>
            <a:endParaRPr lang="en-US" dirty="0">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16355428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is in the public domain, via The Jewish Museum: https://thejewishmuseum.org/collection/26527-rechab-and-baanah-bring-the-head-of-ish-bosheth.</a:t>
            </a:r>
          </a:p>
          <a:p>
            <a:endParaRPr lang="en-US" dirty="0"/>
          </a:p>
          <a:p>
            <a:r>
              <a:rPr lang="en-US" dirty="0"/>
              <a:t>tjm26527</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photo encompasses</a:t>
            </a:r>
            <a:r>
              <a:rPr lang="en-US" baseline="0" dirty="0"/>
              <a:t> both the mound of ancient Hebron and the traditional Tomb of the Patriarchs. The next slide includes labels.</a:t>
            </a:r>
          </a:p>
          <a:p>
            <a:endParaRPr lang="en-US" dirty="0"/>
          </a:p>
          <a:p>
            <a:r>
              <a:rPr lang="en-US" dirty="0"/>
              <a:t>ws052816145</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photo encompasses</a:t>
            </a:r>
            <a:r>
              <a:rPr lang="en-US" baseline="0" dirty="0"/>
              <a:t> both the mound of ancient Hebron and the traditional Tomb of the Patriarchs. </a:t>
            </a:r>
          </a:p>
          <a:p>
            <a:endParaRPr lang="en-US" baseline="0" dirty="0"/>
          </a:p>
          <a:p>
            <a:r>
              <a:rPr lang="en-US" dirty="0"/>
              <a:t>ws052816145</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green hill in the left foreground is the location of the ancient city of Hebron. The Cave of Machpelah, the traditional location of the tomb of Abraham, Sarah, Isaac, Rebekah, Jacob, and Leah, </a:t>
            </a:r>
            <a:r>
              <a:rPr lang="en-US" baseline="0" dirty="0"/>
              <a:t>is just visible on the right edge of the photo; so is the very edge of the “Pool of David.” The next slide includes labels.</a:t>
            </a:r>
            <a:endParaRPr lang="en-US" dirty="0"/>
          </a:p>
          <a:p>
            <a:endParaRPr lang="en-US" dirty="0"/>
          </a:p>
          <a:p>
            <a:r>
              <a:rPr lang="en-US" dirty="0"/>
              <a:t>ws022416031</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stone pillars visible on either side of this photo</a:t>
            </a:r>
            <a:r>
              <a:rPr lang="en-US" baseline="0" dirty="0"/>
              <a:t> mark the interior walls of an Israelite four-room house. The stone-lined, circular pit in the foreground is a grain silo from the end of the Iron Age I period.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tb052816109</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Hebron was fortified</a:t>
            </a:r>
            <a:r>
              <a:rPr lang="en-US" baseline="0" dirty="0"/>
              <a:t> during the Early Bronze Age (3150–2200 BC) with a massive wall that was 20 feet (6 m) thick. In the succeeding Middle Bronze Age (2000–1500 BC), an even larger wall was built, using huge cyclopean stones, some of which are as much as 6 feet (2 m) across. This wall is still 14 feet (4 m) high in places and is estimated to have been at least twice that originally. Many Late Bronze and Iron Age cities, if fortified, continued to use remnants of the Middle Bronze fortifications. Such massive fortifications would have been visible from quite a distance and were quite intimidating. This wall has sometimes been called the “Wall of the Giants” because of the huge stones used in its construction. </a:t>
            </a:r>
          </a:p>
          <a:p>
            <a:endParaRPr lang="en-US" dirty="0"/>
          </a:p>
          <a:p>
            <a:r>
              <a:rPr lang="en-US" dirty="0"/>
              <a:t>tb052816070</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stamp on this jar handle is one of a</a:t>
            </a:r>
            <a:r>
              <a:rPr lang="en-US" baseline="0" dirty="0"/>
              <a:t> series marked with “belonging to the king” (Heb. </a:t>
            </a:r>
            <a:r>
              <a:rPr lang="he-IL" baseline="0" dirty="0"/>
              <a:t>למלך</a:t>
            </a:r>
            <a:r>
              <a:rPr lang="en-US" baseline="0" dirty="0"/>
              <a:t>), followed by one of four names, in this case Hebron (Heb. </a:t>
            </a:r>
            <a:r>
              <a:rPr lang="he-IL" baseline="0" dirty="0"/>
              <a:t>חברן</a:t>
            </a:r>
            <a:r>
              <a:rPr lang="en-US" baseline="0" dirty="0"/>
              <a:t>). It is thought that these jars contained commodities collected as taxes during the reign of Hezekiah. This jar handle was photographed at the </a:t>
            </a:r>
            <a:r>
              <a:rPr lang="en-US" dirty="0"/>
              <a:t>Hecht Museum at</a:t>
            </a:r>
            <a:r>
              <a:rPr lang="en-US" baseline="0" dirty="0"/>
              <a:t> the University of</a:t>
            </a:r>
            <a:r>
              <a:rPr lang="en-US" dirty="0"/>
              <a:t> Haifa.</a:t>
            </a:r>
            <a:endParaRPr lang="en-US" baseline="0" dirty="0"/>
          </a:p>
          <a:p>
            <a:endParaRPr lang="en-US" dirty="0"/>
          </a:p>
          <a:p>
            <a:r>
              <a:rPr lang="en-US" dirty="0"/>
              <a:t>tb122200102</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street in the modern city of Beth Shean is named after King Saul, whose body was hung on the walls of the ancient city there (1 Sam 31:10).</a:t>
            </a:r>
          </a:p>
          <a:p>
            <a:endParaRPr lang="en-US" dirty="0"/>
          </a:p>
          <a:p>
            <a:r>
              <a:rPr lang="en-US" dirty="0"/>
              <a:t>tb011512700</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10996481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name “Saul” (Heb. </a:t>
            </a:r>
            <a:r>
              <a:rPr lang="en-US" sz="1200" i="1" kern="1200" dirty="0" err="1">
                <a:solidFill>
                  <a:schemeClr val="tx1"/>
                </a:solidFill>
                <a:effectLst/>
                <a:latin typeface="+mn-lt"/>
                <a:ea typeface="+mn-ea"/>
                <a:cs typeface="+mn-cs"/>
              </a:rPr>
              <a:t>Shaul</a:t>
            </a:r>
            <a:r>
              <a:rPr lang="en-US" sz="1200" kern="120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שָׁאוּל</a:t>
            </a:r>
            <a:r>
              <a:rPr lang="en-US" sz="1200" kern="1200" dirty="0">
                <a:solidFill>
                  <a:schemeClr val="tx1"/>
                </a:solidFill>
                <a:effectLst/>
                <a:latin typeface="+mn-lt"/>
                <a:ea typeface="+mn-ea"/>
                <a:cs typeface="+mn-cs"/>
              </a:rPr>
              <a:t> or </a:t>
            </a:r>
            <a:r>
              <a:rPr lang="he-IL" sz="1200" kern="1200" dirty="0">
                <a:solidFill>
                  <a:schemeClr val="tx1"/>
                </a:solidFill>
                <a:effectLst/>
                <a:latin typeface="+mn-lt"/>
                <a:ea typeface="+mn-ea"/>
                <a:cs typeface="+mn-cs"/>
              </a:rPr>
              <a:t>שָׁאֻל</a:t>
            </a:r>
            <a:r>
              <a:rPr lang="en-US" sz="1200" kern="1200" dirty="0">
                <a:solidFill>
                  <a:schemeClr val="tx1"/>
                </a:solidFill>
                <a:effectLst/>
                <a:latin typeface="+mn-lt"/>
                <a:ea typeface="+mn-ea"/>
                <a:cs typeface="+mn-cs"/>
              </a:rPr>
              <a:t>) is known from a number of ancient inscriptions, including an ostracon from </a:t>
            </a:r>
            <a:r>
              <a:rPr lang="en-US" sz="1200" kern="1200" dirty="0" err="1">
                <a:solidFill>
                  <a:schemeClr val="tx1"/>
                </a:solidFill>
                <a:effectLst/>
                <a:latin typeface="+mn-lt"/>
                <a:ea typeface="+mn-ea"/>
                <a:cs typeface="+mn-cs"/>
              </a:rPr>
              <a:t>Ḥorvat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Uzza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Ahituv</a:t>
            </a:r>
            <a:r>
              <a:rPr lang="en-US" sz="1200" kern="1200" dirty="0">
                <a:solidFill>
                  <a:schemeClr val="tx1"/>
                </a:solidFill>
                <a:effectLst/>
                <a:latin typeface="+mn-lt"/>
                <a:ea typeface="+mn-ea"/>
                <a:cs typeface="+mn-cs"/>
              </a:rPr>
              <a:t> 2008: 351) and the bone seal shown</a:t>
            </a:r>
            <a:r>
              <a:rPr lang="en-US" sz="1200" kern="1200" baseline="0" dirty="0">
                <a:solidFill>
                  <a:schemeClr val="tx1"/>
                </a:solidFill>
                <a:effectLst/>
                <a:latin typeface="+mn-lt"/>
                <a:ea typeface="+mn-ea"/>
                <a:cs typeface="+mn-cs"/>
              </a:rPr>
              <a:t> here. This seal is quite worn and thus difficult to read; to complicate matters, the museum staff mounted it upside-down. The photo in the next slide has been turned over and inverted so that the inscription reads as it would have appeared on the item stamped. </a:t>
            </a:r>
            <a:r>
              <a:rPr lang="en-US" sz="1200" kern="1200" dirty="0">
                <a:solidFill>
                  <a:schemeClr val="tx1"/>
                </a:solidFill>
                <a:effectLst/>
                <a:latin typeface="+mn-lt"/>
                <a:ea typeface="+mn-ea"/>
                <a:cs typeface="+mn-cs"/>
              </a:rPr>
              <a:t>This seal was photographed in the Hecht Museum at the University of Haifa.</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Reference: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err="1">
                <a:solidFill>
                  <a:schemeClr val="tx1"/>
                </a:solidFill>
                <a:effectLst/>
                <a:latin typeface="+mn-lt"/>
                <a:ea typeface="+mn-ea"/>
                <a:cs typeface="+mn-cs"/>
              </a:rPr>
              <a:t>Ahituv</a:t>
            </a:r>
            <a:r>
              <a:rPr lang="en-US" sz="1200" kern="1200" baseline="0" dirty="0">
                <a:solidFill>
                  <a:schemeClr val="tx1"/>
                </a:solidFill>
                <a:effectLst/>
                <a:latin typeface="+mn-lt"/>
                <a:ea typeface="+mn-ea"/>
                <a:cs typeface="+mn-cs"/>
              </a:rPr>
              <a:t>, Shmuel.</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baseline="0" dirty="0">
                <a:solidFill>
                  <a:schemeClr val="tx1"/>
                </a:solidFill>
                <a:effectLst/>
                <a:latin typeface="+mn-lt"/>
                <a:ea typeface="+mn-ea"/>
                <a:cs typeface="+mn-cs"/>
              </a:rPr>
              <a:t>2008	</a:t>
            </a:r>
            <a:r>
              <a:rPr lang="en-US" sz="1200" i="1" kern="1200" baseline="0" dirty="0">
                <a:solidFill>
                  <a:schemeClr val="tx1"/>
                </a:solidFill>
                <a:effectLst/>
                <a:latin typeface="+mn-lt"/>
                <a:ea typeface="+mn-ea"/>
                <a:cs typeface="+mn-cs"/>
              </a:rPr>
              <a:t>Echoes from the Past.</a:t>
            </a:r>
            <a:r>
              <a:rPr lang="en-US" sz="1200" kern="1200" baseline="0" dirty="0">
                <a:solidFill>
                  <a:schemeClr val="tx1"/>
                </a:solidFill>
                <a:effectLst/>
                <a:latin typeface="+mn-lt"/>
                <a:ea typeface="+mn-ea"/>
                <a:cs typeface="+mn-cs"/>
              </a:rPr>
              <a:t> Jerusalem: Carta.</a:t>
            </a:r>
            <a:endParaRPr lang="en-US" dirty="0"/>
          </a:p>
          <a:p>
            <a:endParaRPr lang="en-US" dirty="0"/>
          </a:p>
          <a:p>
            <a:r>
              <a:rPr lang="en-US" dirty="0"/>
              <a:t>cm1706260204c</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54380028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a:t>
            </a:r>
            <a:r>
              <a:rPr lang="en-US" sz="1200" kern="1200" baseline="0" dirty="0">
                <a:solidFill>
                  <a:schemeClr val="tx1"/>
                </a:solidFill>
                <a:effectLst/>
                <a:latin typeface="+mn-lt"/>
                <a:ea typeface="+mn-ea"/>
                <a:cs typeface="+mn-cs"/>
              </a:rPr>
              <a:t> seal, which was mounted upside-down, has been turned over; it has also been reversed to make the inscription read in the correct right-to-left direction as it would have appeared after being stamped. The inscription reads “belonging to </a:t>
            </a:r>
            <a:r>
              <a:rPr lang="en-US" sz="1200" kern="1200" baseline="0" dirty="0" err="1">
                <a:solidFill>
                  <a:schemeClr val="tx1"/>
                </a:solidFill>
                <a:effectLst/>
                <a:latin typeface="+mn-lt"/>
                <a:ea typeface="+mn-ea"/>
                <a:cs typeface="+mn-cs"/>
              </a:rPr>
              <a:t>Aḥimelech</a:t>
            </a:r>
            <a:r>
              <a:rPr lang="en-US" sz="1200" kern="1200" baseline="0" dirty="0">
                <a:solidFill>
                  <a:schemeClr val="tx1"/>
                </a:solidFill>
                <a:effectLst/>
                <a:latin typeface="+mn-lt"/>
                <a:ea typeface="+mn-ea"/>
                <a:cs typeface="+mn-cs"/>
              </a:rPr>
              <a:t>, </a:t>
            </a:r>
            <a:r>
              <a:rPr lang="en-US" sz="1200" i="1" kern="1200" baseline="0" dirty="0">
                <a:solidFill>
                  <a:schemeClr val="tx1"/>
                </a:solidFill>
                <a:effectLst/>
                <a:latin typeface="+mn-lt"/>
                <a:ea typeface="+mn-ea"/>
                <a:cs typeface="+mn-cs"/>
              </a:rPr>
              <a:t>son of </a:t>
            </a:r>
            <a:r>
              <a:rPr lang="en-US" sz="1200" kern="1200" baseline="0" dirty="0">
                <a:solidFill>
                  <a:schemeClr val="tx1"/>
                </a:solidFill>
                <a:effectLst/>
                <a:latin typeface="+mn-lt"/>
                <a:ea typeface="+mn-ea"/>
                <a:cs typeface="+mn-cs"/>
              </a:rPr>
              <a:t>Saul” (Heb. </a:t>
            </a:r>
            <a:r>
              <a:rPr lang="he-IL" sz="1200" kern="1200" baseline="0" dirty="0">
                <a:solidFill>
                  <a:schemeClr val="tx1"/>
                </a:solidFill>
                <a:effectLst/>
                <a:latin typeface="SBL Hebrew" panose="02000000000000000000" pitchFamily="2" charset="-79"/>
                <a:cs typeface="SBL Hebrew" panose="02000000000000000000" pitchFamily="2" charset="-79"/>
              </a:rPr>
              <a:t>לאחימלך </a:t>
            </a:r>
            <a:r>
              <a:rPr lang="he-IL" sz="1200" i="0" kern="1200" baseline="0" dirty="0">
                <a:solidFill>
                  <a:schemeClr val="tx1"/>
                </a:solidFill>
                <a:effectLst/>
                <a:latin typeface="SBL Hebrew" panose="02000000000000000000" pitchFamily="2" charset="-79"/>
                <a:cs typeface="SBL Hebrew" panose="02000000000000000000" pitchFamily="2" charset="-79"/>
              </a:rPr>
              <a:t>בן</a:t>
            </a:r>
            <a:r>
              <a:rPr lang="he-IL" sz="1200" kern="1200" baseline="0" dirty="0">
                <a:solidFill>
                  <a:schemeClr val="tx1"/>
                </a:solidFill>
                <a:effectLst/>
                <a:latin typeface="SBL Hebrew" panose="02000000000000000000" pitchFamily="2" charset="-79"/>
                <a:cs typeface="SBL Hebrew" panose="02000000000000000000" pitchFamily="2" charset="-79"/>
              </a:rPr>
              <a:t> שאל</a:t>
            </a:r>
            <a:r>
              <a:rPr lang="en-US" sz="1200" kern="1200" baseline="0" dirty="0">
                <a:solidFill>
                  <a:schemeClr val="tx1"/>
                </a:solidFill>
                <a:effectLst/>
                <a:latin typeface="+mn-lt"/>
                <a:ea typeface="+mn-ea"/>
                <a:cs typeface="+mn-cs"/>
              </a:rPr>
              <a:t>). The presence of “son of” (Heb. </a:t>
            </a:r>
            <a:r>
              <a:rPr lang="he-IL" sz="1200" kern="1200" baseline="0" dirty="0">
                <a:solidFill>
                  <a:schemeClr val="tx1"/>
                </a:solidFill>
                <a:effectLst/>
                <a:latin typeface="+mn-lt"/>
                <a:ea typeface="+mn-ea"/>
                <a:cs typeface="+mn-cs"/>
              </a:rPr>
              <a:t>ב</a:t>
            </a:r>
            <a:r>
              <a:rPr lang="en-US" sz="1200" kern="1200" baseline="0" dirty="0">
                <a:solidFill>
                  <a:schemeClr val="tx1"/>
                </a:solidFill>
                <a:effectLst/>
                <a:latin typeface="+mn-lt"/>
                <a:ea typeface="+mn-ea"/>
                <a:cs typeface="+mn-cs"/>
              </a:rPr>
              <a:t>ן) is uncertain since the seal is so worn. </a:t>
            </a:r>
            <a:r>
              <a:rPr lang="en-US" sz="1200" kern="1200" dirty="0">
                <a:solidFill>
                  <a:schemeClr val="tx1"/>
                </a:solidFill>
                <a:effectLst/>
                <a:latin typeface="+mn-lt"/>
                <a:ea typeface="+mn-ea"/>
                <a:cs typeface="+mn-cs"/>
              </a:rPr>
              <a:t>This seal was photographed in the Hecht Museum at the University of Haifa. </a:t>
            </a:r>
            <a:r>
              <a:rPr lang="en-US" baseline="0" dirty="0"/>
              <a:t>An editable version is included behind this graphic for those who may wish to change it.</a:t>
            </a:r>
          </a:p>
          <a:p>
            <a:endParaRPr lang="en-US" dirty="0"/>
          </a:p>
          <a:p>
            <a:r>
              <a:rPr lang="en-US" dirty="0"/>
              <a:t>cm1706260204c</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5438002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David refers to</a:t>
            </a:r>
            <a:r>
              <a:rPr lang="en-US" i="0" baseline="0" dirty="0"/>
              <a:t> God by His personal name, “Yahweh” (Heb. </a:t>
            </a:r>
            <a:r>
              <a:rPr lang="he-IL" i="0" baseline="0" dirty="0"/>
              <a:t>יהוה</a:t>
            </a:r>
            <a:r>
              <a:rPr lang="en-US" i="0" baseline="0" dirty="0"/>
              <a:t>). </a:t>
            </a:r>
            <a:r>
              <a:rPr lang="en-US" i="0" dirty="0"/>
              <a:t>This name is known from some very early inscriptions. The</a:t>
            </a:r>
            <a:r>
              <a:rPr lang="en-US" i="0" baseline="0" dirty="0"/>
              <a:t> inscription shown here </a:t>
            </a:r>
            <a:r>
              <a:rPr lang="en-US" i="0" dirty="0"/>
              <a:t>is from the temple of Amun built at Soleb (Sudan) during the reign of Amenhotep</a:t>
            </a:r>
            <a:r>
              <a:rPr lang="en-US" i="0" baseline="0" dirty="0"/>
              <a:t> III (1390–1353 BC). It is a name ring that gives the name of one of Egypt’s enemies, in this case “the </a:t>
            </a:r>
            <a:r>
              <a:rPr lang="en-US" i="0" baseline="0" dirty="0" err="1"/>
              <a:t>shasu</a:t>
            </a:r>
            <a:r>
              <a:rPr lang="en-US" i="0" baseline="0" dirty="0"/>
              <a:t> of Yahweh.” The Egyptian term “</a:t>
            </a:r>
            <a:r>
              <a:rPr lang="en-US" i="0" baseline="0" dirty="0" err="1"/>
              <a:t>shasu</a:t>
            </a:r>
            <a:r>
              <a:rPr lang="en-US" i="0" baseline="0" dirty="0"/>
              <a:t>” is a word used to describe nomadic, Semitic-speaking people in the Levant. This is the earliest known inscriptional evidence of the divine name Yahweh, and it is from approximately the time of Joshua. </a:t>
            </a:r>
            <a:r>
              <a:rPr lang="en-US" sz="1200" i="0" dirty="0">
                <a:latin typeface="Calibri" pitchFamily="34" charset="0"/>
              </a:rPr>
              <a:t>Redford has commented, "For half a century it has been generally admitted that we have here the tetragrammaton, the name of the Israelite god, ‘Yahweh’; and if this be the case, as it undoubtedly is, the passage constitutes a most precious indication of the whereabouts during the late fifteenth century B.C. of an enclave revering this god“ (1992: 272–3). </a:t>
            </a:r>
            <a:r>
              <a:rPr lang="en-US" i="0" dirty="0">
                <a:latin typeface="Calibri" pitchFamily="34" charset="0"/>
              </a:rPr>
              <a:t>The next slide includes highlights.</a:t>
            </a:r>
            <a:endParaRPr lang="en-US" sz="1200" i="0" dirty="0">
              <a:latin typeface="Calibri" pitchFamily="34" charset="0"/>
            </a:endParaRPr>
          </a:p>
          <a:p>
            <a:endParaRPr lang="en-US" sz="1200" i="0" dirty="0">
              <a:latin typeface="Calibri" pitchFamily="34" charset="0"/>
            </a:endParaRPr>
          </a:p>
          <a:p>
            <a:r>
              <a:rPr lang="en-US" sz="1200" b="1" i="0" dirty="0">
                <a:latin typeface="Calibri" pitchFamily="34" charset="0"/>
              </a:rPr>
              <a:t>Reference:</a:t>
            </a:r>
          </a:p>
          <a:p>
            <a:r>
              <a:rPr lang="en-US" dirty="0">
                <a:latin typeface="Calibri" pitchFamily="34" charset="0"/>
              </a:rPr>
              <a:t>Redford, Donald B. </a:t>
            </a:r>
          </a:p>
          <a:p>
            <a:pPr marL="690563" indent="-457200">
              <a:tabLst>
                <a:tab pos="690563" algn="l"/>
              </a:tabLst>
            </a:pPr>
            <a:r>
              <a:rPr lang="en-US" dirty="0">
                <a:latin typeface="Calibri" pitchFamily="34" charset="0"/>
              </a:rPr>
              <a:t>1992	</a:t>
            </a:r>
            <a:r>
              <a:rPr lang="en-US" i="1" dirty="0">
                <a:latin typeface="Calibri" pitchFamily="34" charset="0"/>
              </a:rPr>
              <a:t>Egypt, Canaan, and Israel in Ancient Times. </a:t>
            </a:r>
            <a:r>
              <a:rPr lang="en-US" dirty="0">
                <a:latin typeface="Calibri" pitchFamily="34" charset="0"/>
              </a:rPr>
              <a:t>Princeton: Princeton University Press.</a:t>
            </a:r>
          </a:p>
          <a:p>
            <a:endParaRPr lang="en-US" sz="1200" i="0" kern="1200" baseline="0" dirty="0">
              <a:solidFill>
                <a:schemeClr val="tx1"/>
              </a:solidFill>
              <a:effectLst/>
              <a:latin typeface="+mn-lt"/>
              <a:ea typeface="+mn-ea"/>
              <a:cs typeface="+mn-cs"/>
            </a:endParaRPr>
          </a:p>
          <a:p>
            <a:r>
              <a:rPr lang="en-US" dirty="0"/>
              <a:t>jksf103</a:t>
            </a:r>
            <a:endParaRPr lang="en-US" sz="1200" i="0" dirty="0">
              <a:latin typeface="Calibri" pitchFamily="34"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208199195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dirty="0"/>
              <a:t>David refers to</a:t>
            </a:r>
            <a:r>
              <a:rPr lang="en-US" i="0" baseline="0" dirty="0"/>
              <a:t> God by His personal name, “Yahweh” (Heb. </a:t>
            </a:r>
            <a:r>
              <a:rPr lang="he-IL" i="0" baseline="0" dirty="0"/>
              <a:t>יהוה</a:t>
            </a:r>
            <a:r>
              <a:rPr lang="en-US" i="0" baseline="0" dirty="0"/>
              <a:t>). </a:t>
            </a:r>
            <a:r>
              <a:rPr lang="en-US" i="0" dirty="0"/>
              <a:t>This name is known from some very early inscriptions. The</a:t>
            </a:r>
            <a:r>
              <a:rPr lang="en-US" i="0" baseline="0" dirty="0"/>
              <a:t> inscription shown here </a:t>
            </a:r>
            <a:r>
              <a:rPr lang="en-US" i="0" dirty="0"/>
              <a:t>is from the temple of Amun built at Soleb (Sudan) during the reign of Amenhotep</a:t>
            </a:r>
            <a:r>
              <a:rPr lang="en-US" i="0" baseline="0" dirty="0"/>
              <a:t> III (1390–1353 BC). It is a name ring that gives the name of one of Egypt’s enemies, in this case “the </a:t>
            </a:r>
            <a:r>
              <a:rPr lang="en-US" i="0" baseline="0" dirty="0" err="1"/>
              <a:t>shasu</a:t>
            </a:r>
            <a:r>
              <a:rPr lang="en-US" i="0" baseline="0" dirty="0"/>
              <a:t> of Yahweh.” The Egyptian term “</a:t>
            </a:r>
            <a:r>
              <a:rPr lang="en-US" i="0" baseline="0" dirty="0" err="1"/>
              <a:t>shasu</a:t>
            </a:r>
            <a:r>
              <a:rPr lang="en-US" i="0" baseline="0" dirty="0"/>
              <a:t>” is a word used to describe nomadic, Semitic-speaking people in the Levant. This is the earliest known inscriptional evidence of the divine name Yahweh, and it is from approximately the time of Joshua. </a:t>
            </a:r>
            <a:r>
              <a:rPr lang="en-US" sz="1200" i="0" dirty="0">
                <a:latin typeface="Calibri" pitchFamily="34" charset="0"/>
              </a:rPr>
              <a:t>Redford has commented, "For half a century it has been generally admitted that we have here the tetragrammaton, the name of the Israelite god, ‘Yahweh’; and if this be the case, as it undoubtedly is, the passage constitutes a most precious indication of the whereabouts during the late fifteenth century B.C. of an enclave revering this god“ (1992: 272–3). </a:t>
            </a:r>
            <a:r>
              <a:rPr lang="en-US" dirty="0">
                <a:latin typeface="Calibri" pitchFamily="34" charset="0"/>
              </a:rPr>
              <a:t>The </a:t>
            </a:r>
            <a:r>
              <a:rPr lang="en-US" sz="1200" i="0" dirty="0">
                <a:latin typeface="Calibri" pitchFamily="34" charset="0"/>
              </a:rPr>
              <a:t>blue highlights</a:t>
            </a:r>
            <a:r>
              <a:rPr lang="en-US" sz="1200" i="0" baseline="0" dirty="0">
                <a:latin typeface="Calibri" pitchFamily="34" charset="0"/>
              </a:rPr>
              <a:t> include the signs for </a:t>
            </a:r>
            <a:r>
              <a:rPr lang="en-US" sz="1200" i="1" baseline="0" dirty="0">
                <a:latin typeface="Calibri" pitchFamily="34" charset="0"/>
              </a:rPr>
              <a:t>ta</a:t>
            </a:r>
            <a:r>
              <a:rPr lang="en-US" sz="1200" i="0" baseline="0" dirty="0">
                <a:latin typeface="Calibri" pitchFamily="34" charset="0"/>
              </a:rPr>
              <a:t> </a:t>
            </a:r>
            <a:r>
              <a:rPr kumimoji="0" lang="en-US" sz="1200" b="0" i="1" u="none" strike="noStrike" cap="none" normalizeH="0" baseline="0" dirty="0" err="1">
                <a:ln>
                  <a:noFill/>
                </a:ln>
                <a:solidFill>
                  <a:schemeClr val="tx1"/>
                </a:solidFill>
                <a:effectLst/>
                <a:latin typeface="Calibri" pitchFamily="34" charset="0"/>
                <a:cs typeface="Times New Roman" pitchFamily="18" charset="0"/>
              </a:rPr>
              <a:t>šasûw</a:t>
            </a:r>
            <a:r>
              <a:rPr kumimoji="0" lang="en-US" sz="1200" b="0" i="1" u="none" strike="noStrike" cap="none" normalizeH="0" baseline="0" dirty="0">
                <a:ln>
                  <a:noFill/>
                </a:ln>
                <a:solidFill>
                  <a:schemeClr val="tx1"/>
                </a:solidFill>
                <a:effectLst/>
                <a:latin typeface="Calibri" pitchFamily="34" charset="0"/>
                <a:cs typeface="Times New Roman" pitchFamily="18" charset="0"/>
              </a:rPr>
              <a:t> </a:t>
            </a:r>
            <a:r>
              <a:rPr kumimoji="0" lang="en-US" sz="1200" b="0" i="0" u="none" strike="noStrike" cap="none" normalizeH="0" baseline="0" dirty="0">
                <a:ln>
                  <a:noFill/>
                </a:ln>
                <a:solidFill>
                  <a:schemeClr val="tx1"/>
                </a:solidFill>
                <a:effectLst/>
                <a:latin typeface="Calibri" pitchFamily="34" charset="0"/>
                <a:cs typeface="Times New Roman" pitchFamily="18" charset="0"/>
              </a:rPr>
              <a:t>(the </a:t>
            </a:r>
            <a:r>
              <a:rPr kumimoji="0" lang="en-US" sz="1200" b="0" i="0" u="none" strike="noStrike" cap="none" normalizeH="0" baseline="0" dirty="0" err="1">
                <a:ln>
                  <a:noFill/>
                </a:ln>
                <a:solidFill>
                  <a:schemeClr val="tx1"/>
                </a:solidFill>
                <a:effectLst/>
                <a:latin typeface="Calibri" pitchFamily="34" charset="0"/>
                <a:cs typeface="Times New Roman" pitchFamily="18" charset="0"/>
              </a:rPr>
              <a:t>shasu</a:t>
            </a:r>
            <a:r>
              <a:rPr kumimoji="0" lang="en-US" sz="1200" b="0" i="0" u="none" strike="noStrike" cap="none" normalizeH="0" baseline="0" dirty="0">
                <a:ln>
                  <a:noFill/>
                </a:ln>
                <a:solidFill>
                  <a:schemeClr val="tx1"/>
                </a:solidFill>
                <a:effectLst/>
                <a:latin typeface="Calibri" pitchFamily="34" charset="0"/>
                <a:cs typeface="Times New Roman" pitchFamily="18" charset="0"/>
              </a:rPr>
              <a:t>), while those in red are the signs for the divine name, </a:t>
            </a:r>
            <a:r>
              <a:rPr kumimoji="0" lang="en-US" sz="1200" b="0" i="1" u="none" strike="noStrike" cap="none" normalizeH="0" baseline="0" dirty="0" err="1">
                <a:ln>
                  <a:noFill/>
                </a:ln>
                <a:solidFill>
                  <a:schemeClr val="tx1"/>
                </a:solidFill>
                <a:effectLst/>
                <a:latin typeface="Calibri" pitchFamily="34" charset="0"/>
                <a:cs typeface="Times New Roman" pitchFamily="18" charset="0"/>
              </a:rPr>
              <a:t>yehûa</a:t>
            </a:r>
            <a:r>
              <a:rPr kumimoji="0" lang="en-US" sz="1200" b="0" i="1" u="none" strike="noStrike" cap="none" normalizeH="0" baseline="0" dirty="0">
                <a:ln>
                  <a:noFill/>
                </a:ln>
                <a:solidFill>
                  <a:schemeClr val="tx1"/>
                </a:solidFill>
                <a:effectLst/>
                <a:latin typeface="Calibri" pitchFamily="34" charset="0"/>
                <a:cs typeface="Times New Roman" pitchFamily="18" charset="0"/>
              </a:rPr>
              <a:t>[w]</a:t>
            </a:r>
            <a:r>
              <a:rPr kumimoji="0" lang="en-US" sz="1200" b="0" i="0" u="none" strike="noStrike" cap="none" normalizeH="0" baseline="0" dirty="0">
                <a:ln>
                  <a:noFill/>
                </a:ln>
                <a:solidFill>
                  <a:schemeClr val="tx1"/>
                </a:solidFill>
                <a:effectLst/>
                <a:latin typeface="Calibri" pitchFamily="34" charset="0"/>
                <a:cs typeface="Times New Roman" pitchFamily="18" charset="0"/>
              </a:rPr>
              <a:t> (Yahweh). It may be worth noting that although this inscription is worn and partially broken, its reading is not in doubt because this and many other name rings from this temple were copied at the temple at </a:t>
            </a:r>
            <a:r>
              <a:rPr kumimoji="0" lang="en-US" sz="1200" b="0" i="0" u="none" strike="noStrike" cap="none" normalizeH="0" baseline="0" dirty="0" err="1">
                <a:ln>
                  <a:noFill/>
                </a:ln>
                <a:solidFill>
                  <a:schemeClr val="tx1"/>
                </a:solidFill>
                <a:effectLst/>
                <a:latin typeface="Calibri" pitchFamily="34" charset="0"/>
                <a:cs typeface="Times New Roman" pitchFamily="18" charset="0"/>
              </a:rPr>
              <a:t>Amarah</a:t>
            </a:r>
            <a:r>
              <a:rPr kumimoji="0" lang="en-US" sz="1200" b="0" i="0" u="none" strike="noStrike" cap="none" normalizeH="0" baseline="0" dirty="0">
                <a:ln>
                  <a:noFill/>
                </a:ln>
                <a:solidFill>
                  <a:schemeClr val="tx1"/>
                </a:solidFill>
                <a:effectLst/>
                <a:latin typeface="Calibri" pitchFamily="34" charset="0"/>
                <a:cs typeface="Times New Roman" pitchFamily="18" charset="0"/>
              </a:rPr>
              <a:t> a century or so later (from the time of </a:t>
            </a:r>
            <a:r>
              <a:rPr lang="en-US" i="0" dirty="0" err="1">
                <a:latin typeface="Calibri" pitchFamily="34" charset="0"/>
              </a:rPr>
              <a:t>Seti</a:t>
            </a:r>
            <a:r>
              <a:rPr lang="en-US" i="0" dirty="0">
                <a:latin typeface="Calibri" pitchFamily="34" charset="0"/>
              </a:rPr>
              <a:t> I or Ramesses II). </a:t>
            </a:r>
            <a:r>
              <a:rPr lang="en-US" baseline="0" dirty="0"/>
              <a:t>An editable version is included behind this graphic for those who may wish to change it.</a:t>
            </a:r>
            <a:endParaRPr lang="en-US" dirty="0"/>
          </a:p>
          <a:p>
            <a:endParaRPr lang="en-US" sz="1200" i="0" dirty="0">
              <a:latin typeface="Calibri" pitchFamily="34" charset="0"/>
            </a:endParaRPr>
          </a:p>
          <a:p>
            <a:r>
              <a:rPr lang="en-US" sz="1200" b="1" i="0" dirty="0">
                <a:latin typeface="Calibri" pitchFamily="34" charset="0"/>
              </a:rPr>
              <a:t>Reference:</a:t>
            </a:r>
          </a:p>
          <a:p>
            <a:r>
              <a:rPr lang="en-US" dirty="0">
                <a:latin typeface="Calibri" pitchFamily="34" charset="0"/>
              </a:rPr>
              <a:t>Redford, Donald B. </a:t>
            </a:r>
          </a:p>
          <a:p>
            <a:pPr marL="690563" indent="-457200">
              <a:tabLst>
                <a:tab pos="690563" algn="l"/>
              </a:tabLst>
            </a:pPr>
            <a:r>
              <a:rPr lang="en-US" dirty="0">
                <a:latin typeface="Calibri" pitchFamily="34" charset="0"/>
              </a:rPr>
              <a:t>1992	</a:t>
            </a:r>
            <a:r>
              <a:rPr lang="en-US" i="1" dirty="0">
                <a:latin typeface="Calibri" pitchFamily="34" charset="0"/>
              </a:rPr>
              <a:t>Egypt, Canaan, and Israel in Ancient Times. </a:t>
            </a:r>
            <a:r>
              <a:rPr lang="en-US" dirty="0">
                <a:latin typeface="Calibri" pitchFamily="34" charset="0"/>
              </a:rPr>
              <a:t>Princeton: Princeton University Press.</a:t>
            </a:r>
          </a:p>
          <a:p>
            <a:endParaRPr lang="en-US" sz="1200" i="0" kern="1200" baseline="0" dirty="0">
              <a:solidFill>
                <a:schemeClr val="tx1"/>
              </a:solidFill>
              <a:effectLst/>
              <a:latin typeface="+mn-lt"/>
              <a:ea typeface="+mn-ea"/>
              <a:cs typeface="+mn-cs"/>
            </a:endParaRPr>
          </a:p>
          <a:p>
            <a:r>
              <a:rPr lang="en-US" dirty="0"/>
              <a:t>jksf103</a:t>
            </a:r>
            <a:endParaRPr lang="en-US" sz="1200" i="0" dirty="0">
              <a:latin typeface="Calibri" pitchFamily="34"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208199195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dirty="0">
                <a:latin typeface="Calibri" pitchFamily="34" charset="0"/>
              </a:rPr>
              <a:t>The word translated “redeemed” (Heb. </a:t>
            </a:r>
            <a:r>
              <a:rPr lang="en-US" sz="1200" i="1" dirty="0" err="1">
                <a:latin typeface="Calibri" pitchFamily="34" charset="0"/>
              </a:rPr>
              <a:t>padah</a:t>
            </a:r>
            <a:r>
              <a:rPr lang="en-US" sz="1200" i="0" dirty="0">
                <a:latin typeface="Calibri" pitchFamily="34" charset="0"/>
              </a:rPr>
              <a:t>, </a:t>
            </a:r>
            <a:r>
              <a:rPr lang="he-IL" sz="1200" b="0" i="0" u="none" strike="noStrike" kern="1200" baseline="0" dirty="0">
                <a:solidFill>
                  <a:schemeClr val="tx1"/>
                </a:solidFill>
                <a:latin typeface="+mn-lt"/>
                <a:ea typeface="+mn-ea"/>
                <a:cs typeface="+mn-cs"/>
              </a:rPr>
              <a:t>פָּדָה</a:t>
            </a:r>
            <a:r>
              <a:rPr lang="en-US" sz="1200" i="0" dirty="0">
                <a:latin typeface="Calibri" pitchFamily="34" charset="0"/>
              </a:rPr>
              <a:t>) often refers</a:t>
            </a:r>
            <a:r>
              <a:rPr lang="en-US" sz="1200" i="0" baseline="0" dirty="0">
                <a:latin typeface="Calibri" pitchFamily="34" charset="0"/>
              </a:rPr>
              <a:t> to being rescued or delivered (cf. 1 Sam 14:45).</a:t>
            </a:r>
            <a:r>
              <a:rPr lang="en-US" sz="1200" i="0" dirty="0">
                <a:latin typeface="Calibri" pitchFamily="34" charset="0"/>
              </a:rPr>
              <a:t> It is broader than the more legal synonym (Heb. </a:t>
            </a:r>
            <a:r>
              <a:rPr lang="en-US" sz="1200" i="1" dirty="0" err="1">
                <a:latin typeface="Calibri" pitchFamily="34" charset="0"/>
              </a:rPr>
              <a:t>ga’al</a:t>
            </a:r>
            <a:r>
              <a:rPr lang="en-US" sz="1200" i="0" dirty="0">
                <a:latin typeface="Calibri" pitchFamily="34" charset="0"/>
              </a:rPr>
              <a:t>, </a:t>
            </a:r>
            <a:r>
              <a:rPr lang="he-IL" sz="1200" b="0" i="0" u="none" strike="noStrike" kern="1200" baseline="0" dirty="0">
                <a:solidFill>
                  <a:schemeClr val="tx1"/>
                </a:solidFill>
                <a:latin typeface="+mn-lt"/>
                <a:ea typeface="+mn-ea"/>
                <a:cs typeface="+mn-cs"/>
              </a:rPr>
              <a:t>גּאַל</a:t>
            </a:r>
            <a:r>
              <a:rPr lang="en-US" sz="1200" i="0" dirty="0">
                <a:latin typeface="Calibri" pitchFamily="34" charset="0"/>
              </a:rPr>
              <a:t> &lt; </a:t>
            </a:r>
            <a:r>
              <a:rPr lang="en-US" sz="1200" i="0" dirty="0" err="1">
                <a:latin typeface="Calibri" pitchFamily="34" charset="0"/>
              </a:rPr>
              <a:t>go’el</a:t>
            </a:r>
            <a:r>
              <a:rPr lang="en-US" sz="1200" i="0" dirty="0">
                <a:latin typeface="Calibri" pitchFamily="34" charset="0"/>
              </a:rPr>
              <a:t>, </a:t>
            </a:r>
            <a:r>
              <a:rPr lang="he-IL" sz="1200" b="0" i="0" u="none" strike="noStrike" kern="1200" baseline="0" dirty="0">
                <a:solidFill>
                  <a:schemeClr val="tx1"/>
                </a:solidFill>
                <a:latin typeface="+mn-lt"/>
                <a:ea typeface="+mn-ea"/>
                <a:cs typeface="+mn-cs"/>
              </a:rPr>
              <a:t>גֹּאֵל</a:t>
            </a:r>
            <a:r>
              <a:rPr lang="en-US" sz="1200" i="0" dirty="0">
                <a:latin typeface="Calibri" pitchFamily="34" charset="0"/>
              </a:rPr>
              <a:t>, “redeemer,” cf. Ruth</a:t>
            </a:r>
            <a:r>
              <a:rPr lang="en-US" sz="1200" i="0" baseline="0" dirty="0">
                <a:latin typeface="Calibri" pitchFamily="34" charset="0"/>
              </a:rPr>
              <a:t> 4:14</a:t>
            </a:r>
            <a:r>
              <a:rPr lang="en-US" sz="1200" i="0" dirty="0">
                <a:latin typeface="Calibri" pitchFamily="34" charset="0"/>
              </a:rPr>
              <a:t>). However, it can be used to refer to purchasing</a:t>
            </a:r>
            <a:r>
              <a:rPr lang="en-US" sz="1200" i="0" baseline="0" dirty="0">
                <a:latin typeface="Calibri" pitchFamily="34" charset="0"/>
              </a:rPr>
              <a:t> back a life (whether human or animal) from death or other obligation (cf. </a:t>
            </a:r>
            <a:r>
              <a:rPr lang="en-US" sz="1200" i="0" baseline="0" dirty="0" err="1">
                <a:latin typeface="Calibri" pitchFamily="34" charset="0"/>
              </a:rPr>
              <a:t>Num</a:t>
            </a:r>
            <a:r>
              <a:rPr lang="en-US" sz="1200" i="0" baseline="0" dirty="0">
                <a:latin typeface="Calibri" pitchFamily="34" charset="0"/>
              </a:rPr>
              <a:t> 18:15; </a:t>
            </a:r>
            <a:r>
              <a:rPr lang="en-US" sz="1200" i="0" baseline="0" dirty="0" err="1">
                <a:latin typeface="Calibri" pitchFamily="34" charset="0"/>
              </a:rPr>
              <a:t>Exod</a:t>
            </a:r>
            <a:r>
              <a:rPr lang="en-US" sz="1200" i="0" baseline="0" dirty="0">
                <a:latin typeface="Calibri" pitchFamily="34" charset="0"/>
              </a:rPr>
              <a:t> 21:8). This aspect is illustrated here by a record of the sale of a slave, who might then be eligible to be bought back if conditions changed. This tablet was photographed at the </a:t>
            </a:r>
            <a:r>
              <a:rPr lang="en-US" sz="1200" i="0" dirty="0">
                <a:latin typeface="Calibri" pitchFamily="34" charset="0"/>
              </a:rPr>
              <a:t>Ashmolean Museum of the University</a:t>
            </a:r>
            <a:r>
              <a:rPr lang="en-US" sz="1200" i="0" baseline="0" dirty="0">
                <a:latin typeface="Calibri" pitchFamily="34" charset="0"/>
              </a:rPr>
              <a:t> of Oxford.</a:t>
            </a:r>
            <a:endParaRPr lang="en-US" sz="1200" i="0" dirty="0">
              <a:latin typeface="Calibri" pitchFamily="34" charset="0"/>
            </a:endParaRPr>
          </a:p>
          <a:p>
            <a:endParaRPr lang="en-US" sz="1200" i="0" dirty="0">
              <a:latin typeface="Calibri" pitchFamily="34" charset="0"/>
            </a:endParaRPr>
          </a:p>
          <a:p>
            <a:r>
              <a:rPr lang="en-US" dirty="0"/>
              <a:t>adr1305226882</a:t>
            </a:r>
            <a:endParaRPr lang="en-US" sz="1200" i="0" dirty="0">
              <a:latin typeface="Calibri" pitchFamily="34"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208199195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same word is used repeatedly in the Hebrew Scriptures to refer to the way in which God “ransomed” or “rescued” His people from the “house of slavery” in Egypt (e.g., </a:t>
            </a:r>
            <a:r>
              <a:rPr lang="en-US" dirty="0" err="1"/>
              <a:t>Deut</a:t>
            </a:r>
            <a:r>
              <a:rPr lang="en-US" baseline="0" dirty="0"/>
              <a:t> 7:8; </a:t>
            </a:r>
            <a:r>
              <a:rPr lang="en-US" dirty="0"/>
              <a:t>Mic 6:4),</a:t>
            </a:r>
            <a:r>
              <a:rPr lang="en-US" baseline="0" dirty="0"/>
              <a:t> illustrated here by a depiction of a 1st century AD slave market</a:t>
            </a:r>
            <a:r>
              <a:rPr lang="en-US" dirty="0"/>
              <a:t>. This fresco was photographed at the </a:t>
            </a:r>
            <a:r>
              <a:rPr lang="en-US" sz="1200" kern="1200" dirty="0">
                <a:solidFill>
                  <a:schemeClr val="tx1"/>
                </a:solidFill>
                <a:effectLst/>
                <a:latin typeface="+mn-lt"/>
                <a:ea typeface="+mn-ea"/>
                <a:cs typeface="+mn-cs"/>
              </a:rPr>
              <a:t>Spartacus Exhibit, a temporary exhibition at the Ara Pacis Museum in Rome.</a:t>
            </a:r>
            <a:endParaRPr lang="en-US" dirty="0"/>
          </a:p>
          <a:p>
            <a:endParaRPr lang="en-US" dirty="0"/>
          </a:p>
          <a:p>
            <a:r>
              <a:rPr lang="en-US" dirty="0"/>
              <a:t>tb0518173972</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2081991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green hill in the left foreground is the location of the ancient city of Hebron. The Cave of Machpelah, the traditional location of the tomb of Abraham, Sarah, Isaac, Rebekah, Jacob, and Leah, </a:t>
            </a:r>
            <a:r>
              <a:rPr lang="en-US" baseline="0" dirty="0"/>
              <a:t>is just visible on the right edge of the photo; so is the very edge of the “Pool of David.” </a:t>
            </a:r>
          </a:p>
          <a:p>
            <a:endParaRPr lang="en-US" dirty="0"/>
          </a:p>
          <a:p>
            <a:r>
              <a:rPr lang="en-US" dirty="0"/>
              <a:t>ws022416031</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account to which David refers is recorded in 2 Samuel 1:1-16. It describes that messenger as coming “with his clothes torn and dust on his head” (2 Sam 1:2), which would have indicated mourning. By contrast, the men who come to David in this case seem have brought Ish-bosheth’s head with them, quite proud of their deed. </a:t>
            </a:r>
            <a:r>
              <a:rPr lang="en-US" dirty="0"/>
              <a:t>This image comes from the Brooklyn Museum and is in the public domain. Source: https://www.brooklynmuseum.org/opencollection/objects/3783</a:t>
            </a:r>
          </a:p>
          <a:p>
            <a:endParaRPr lang="en-US" dirty="0"/>
          </a:p>
          <a:p>
            <a:r>
              <a:rPr lang="en-US" dirty="0"/>
              <a:t>bmny3783</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There are several proposed sites for the location of Ziklag, but Tel Sera (Tell </a:t>
            </a:r>
            <a:r>
              <a:rPr lang="en-US" dirty="0" err="1"/>
              <a:t>Sheri’a</a:t>
            </a:r>
            <a:r>
              <a:rPr lang="en-US" dirty="0"/>
              <a:t>, Tell </a:t>
            </a:r>
            <a:r>
              <a:rPr lang="en-US" dirty="0" err="1"/>
              <a:t>esh</a:t>
            </a:r>
            <a:r>
              <a:rPr lang="en-US" dirty="0"/>
              <a:t>-Sharia) is the choice of many biblical scholars and archaeologists. As Rainey noted, “Ziklag must be sought somewhere in the western Negev, either beside or in the Negev of the Cherethites (1 Sam 30:14). It could not be deep within Judean territory though it has to be in the Negev according to Josh 15:31. It would have to be far enough west to have been under the control of the senior Philistine ruler, the king of Gath. For the present, Tel Sera (Tell esh-</a:t>
            </a:r>
            <a:r>
              <a:rPr lang="en-US" dirty="0" err="1"/>
              <a:t>Sheriah</a:t>
            </a:r>
            <a:r>
              <a:rPr lang="en-US" dirty="0"/>
              <a:t>) seems to be the most likely candidate” (1984: 102). Tel Sera is situated midway between Beersheba and Gaza. </a:t>
            </a:r>
            <a:r>
              <a:rPr lang="en-US" b="0" baseline="0" dirty="0"/>
              <a:t>The next slide has a label identifying the site.</a:t>
            </a:r>
          </a:p>
          <a:p>
            <a:endParaRPr lang="en-US" sz="1200" b="1" dirty="0"/>
          </a:p>
          <a:p>
            <a:r>
              <a:rPr lang="en-US" sz="1200" b="1" dirty="0"/>
              <a:t>Reference:</a:t>
            </a:r>
          </a:p>
          <a:p>
            <a:pPr marL="685800" indent="-685800" eaLnBrk="1" hangingPunct="1">
              <a:tabLst>
                <a:tab pos="228600" algn="l"/>
              </a:tabLst>
              <a:defRPr/>
            </a:pPr>
            <a:r>
              <a:rPr lang="en-US" sz="1200" dirty="0">
                <a:ea typeface="Times New Roman" charset="0"/>
                <a:cs typeface="Times New Roman" charset="0"/>
              </a:rPr>
              <a:t>Rainey, Anson F.</a:t>
            </a:r>
          </a:p>
          <a:p>
            <a:pPr marL="685800" indent="-457200" eaLnBrk="1" hangingPunct="1">
              <a:tabLst>
                <a:tab pos="685800" algn="l"/>
              </a:tabLst>
              <a:defRPr/>
            </a:pPr>
            <a:r>
              <a:rPr lang="en-US" sz="1200" dirty="0">
                <a:ea typeface="Times New Roman" charset="0"/>
                <a:cs typeface="Times New Roman" charset="0"/>
              </a:rPr>
              <a:t>1984	Early Historical Geography of the </a:t>
            </a:r>
            <a:r>
              <a:rPr lang="en-US" sz="1200" dirty="0" err="1">
                <a:ea typeface="Times New Roman" charset="0"/>
                <a:cs typeface="Times New Roman" charset="0"/>
              </a:rPr>
              <a:t>Negeb</a:t>
            </a:r>
            <a:r>
              <a:rPr lang="en-US" sz="1200" dirty="0">
                <a:ea typeface="Times New Roman" charset="0"/>
                <a:cs typeface="Times New Roman" charset="0"/>
              </a:rPr>
              <a:t>. Pp. 88–104 in </a:t>
            </a:r>
            <a:r>
              <a:rPr lang="en-US" sz="1200" i="1" dirty="0">
                <a:ea typeface="Times New Roman" charset="0"/>
                <a:cs typeface="Times New Roman" charset="0"/>
              </a:rPr>
              <a:t>Beersheba II: The Early Iron Age Settlements</a:t>
            </a:r>
            <a:r>
              <a:rPr lang="en-US" sz="1200" i="1" u="none" dirty="0">
                <a:ea typeface="Times New Roman" charset="0"/>
                <a:cs typeface="Times New Roman" charset="0"/>
              </a:rPr>
              <a:t>,</a:t>
            </a:r>
            <a:r>
              <a:rPr lang="en-US" sz="1200" dirty="0">
                <a:ea typeface="Times New Roman" charset="0"/>
                <a:cs typeface="Times New Roman" charset="0"/>
              </a:rPr>
              <a:t> ed. Ze’ev Herzog. Tel Aviv: Tel Aviv University.</a:t>
            </a:r>
            <a:r>
              <a:rPr lang="en-US" sz="120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228600" indent="-228600" eaLnBrk="1" hangingPunct="1"/>
            <a:r>
              <a:rPr lang="en-US" dirty="0"/>
              <a:t>tb010703638</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234905313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There are several proposed sites for the location of Ziklag, but Tel Sera (Tell </a:t>
            </a:r>
            <a:r>
              <a:rPr lang="en-US" dirty="0" err="1"/>
              <a:t>Sheri’a</a:t>
            </a:r>
            <a:r>
              <a:rPr lang="en-US" dirty="0"/>
              <a:t>, Tell </a:t>
            </a:r>
            <a:r>
              <a:rPr lang="en-US" dirty="0" err="1"/>
              <a:t>esh</a:t>
            </a:r>
            <a:r>
              <a:rPr lang="en-US" dirty="0"/>
              <a:t>-Sharia) is the choice of many biblical scholars and archaeologists. As Rainey noted, “Ziklag must be sought somewhere in the western Negev, either beside or in the Negev of the Cherethites (1 Sam 30:14). It could not be deep within Judean territory though it has to be in the Negev according to Josh 15:31. It would have to be far enough west to have been under the control of the senior Philistine ruler, the king of Gath. For the present, Tel Sera (Tell esh-</a:t>
            </a:r>
            <a:r>
              <a:rPr lang="en-US" dirty="0" err="1"/>
              <a:t>Sheriah</a:t>
            </a:r>
            <a:r>
              <a:rPr lang="en-US" dirty="0"/>
              <a:t>) seems to be the most likely candidate” (1984: 102). Tel Sera is situated midway between Beersheba and Gaza.</a:t>
            </a:r>
            <a:endParaRPr lang="en-US" b="0" baseline="0" dirty="0"/>
          </a:p>
          <a:p>
            <a:endParaRPr lang="en-US" b="1" dirty="0"/>
          </a:p>
          <a:p>
            <a:r>
              <a:rPr lang="en-US" b="1" dirty="0"/>
              <a:t>Reference:</a:t>
            </a:r>
          </a:p>
          <a:p>
            <a:pPr marL="685800" indent="-685800">
              <a:tabLst>
                <a:tab pos="228600" algn="l"/>
              </a:tabLst>
              <a:defRPr/>
            </a:pPr>
            <a:r>
              <a:rPr lang="en-US" dirty="0">
                <a:ea typeface="Times New Roman" charset="0"/>
                <a:cs typeface="Times New Roman" charset="0"/>
              </a:rPr>
              <a:t>Rainey, Anson F.</a:t>
            </a:r>
          </a:p>
          <a:p>
            <a:pPr marL="685800" indent="-457200">
              <a:tabLst>
                <a:tab pos="685800" algn="l"/>
              </a:tabLst>
              <a:defRPr/>
            </a:pPr>
            <a:r>
              <a:rPr lang="en-US" dirty="0">
                <a:ea typeface="Times New Roman" charset="0"/>
                <a:cs typeface="Times New Roman" charset="0"/>
              </a:rPr>
              <a:t>1984	Early Historical Geography of the </a:t>
            </a:r>
            <a:r>
              <a:rPr lang="en-US" dirty="0" err="1">
                <a:ea typeface="Times New Roman" charset="0"/>
                <a:cs typeface="Times New Roman" charset="0"/>
              </a:rPr>
              <a:t>Negeb</a:t>
            </a:r>
            <a:r>
              <a:rPr lang="en-US" dirty="0">
                <a:ea typeface="Times New Roman" charset="0"/>
                <a:cs typeface="Times New Roman" charset="0"/>
              </a:rPr>
              <a:t>. Pp. 88–104 in </a:t>
            </a:r>
            <a:r>
              <a:rPr lang="en-US" i="1" dirty="0">
                <a:ea typeface="Times New Roman" charset="0"/>
                <a:cs typeface="Times New Roman" charset="0"/>
              </a:rPr>
              <a:t>Beersheba II: The Early Iron Age Settlements,</a:t>
            </a:r>
            <a:r>
              <a:rPr lang="en-US" dirty="0">
                <a:ea typeface="Times New Roman" charset="0"/>
                <a:cs typeface="Times New Roman" charset="0"/>
              </a:rPr>
              <a:t> ed. Ze’ev Herzog. Tel Aviv: Tel Aviv University.</a:t>
            </a:r>
            <a:r>
              <a:rPr lang="en-US" dirty="0"/>
              <a:t> </a:t>
            </a:r>
          </a:p>
          <a:p>
            <a:pPr>
              <a:defRPr/>
            </a:pPr>
            <a:endParaRPr lang="en-US" dirty="0"/>
          </a:p>
          <a:p>
            <a:pPr marL="228600" indent="-228600"/>
            <a:r>
              <a:rPr lang="en-US" dirty="0"/>
              <a:t>tb010703638</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23490531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Tel Sera is located about 24 miles (40</a:t>
            </a:r>
            <a:r>
              <a:rPr lang="en-US" baseline="0" dirty="0"/>
              <a:t> </a:t>
            </a:r>
            <a:r>
              <a:rPr lang="en-US" dirty="0"/>
              <a:t>km) south of Gath. The tell is horseshoe-shaped with steep slopes on all sides except on the west. The area of the summit is 4–5 acres (1.6–2.0</a:t>
            </a:r>
            <a:r>
              <a:rPr lang="en-US" baseline="0" dirty="0"/>
              <a:t> ha)</a:t>
            </a:r>
            <a:r>
              <a:rPr lang="en-US" dirty="0"/>
              <a:t>. Six seasons of excavations at Tel Sera by Eliezer Oren in the 1970s uncovered remains from Chalcolithic to early Islamic periods.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tb050701379</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32933989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British Museum.</a:t>
            </a:r>
          </a:p>
          <a:p>
            <a:endParaRPr lang="en-US" dirty="0"/>
          </a:p>
          <a:p>
            <a:r>
              <a:rPr lang="en-US" dirty="0"/>
              <a:t>tb112004323</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169540560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Beds are rarely preserved in the ancient world because they are made of perishable materials. This is a rare exception, protected in the tomb of Tutankhamun in Egypt without being looted for 3,000 years. This bed was photographed in the Luxor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tb110500233</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129575043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The cutting off of hands and feet was not meant</a:t>
            </a:r>
            <a:r>
              <a:rPr lang="en-US" baseline="0" dirty="0">
                <a:solidFill>
                  <a:srgbClr val="000000"/>
                </a:solidFill>
                <a:latin typeface="Calibri"/>
              </a:rPr>
              <a:t> as a means of torture (the men had already been killed), but was meant to shame the corpses, expressing the indignity of David at the wickedness of these men. It was also a measure that would have communicated this to a wider audience, ensuring that everyone knew that David was not complicit with this scheme to wipe out Saul’s house. </a:t>
            </a:r>
            <a:r>
              <a:rPr lang="en-US" dirty="0">
                <a:solidFill>
                  <a:srgbClr val="000000"/>
                </a:solidFill>
                <a:latin typeface="Calibri"/>
              </a:rPr>
              <a:t>This copper</a:t>
            </a:r>
            <a:r>
              <a:rPr lang="en-US" baseline="0" dirty="0">
                <a:solidFill>
                  <a:srgbClr val="000000"/>
                </a:solidFill>
                <a:latin typeface="Calibri"/>
              </a:rPr>
              <a:t> relief comes from the bronze bands that once decorated the city gates of Balawat. They were installed during the reign of the Assyrian king Shalmaneser III. This display was photographed at the B</a:t>
            </a:r>
            <a:r>
              <a:rPr lang="en-US" dirty="0">
                <a:solidFill>
                  <a:srgbClr val="000000"/>
                </a:solidFill>
                <a:latin typeface="Calibri"/>
              </a:rPr>
              <a:t>ritish Museum.</a:t>
            </a:r>
            <a:endParaRPr lang="en-US" dirty="0"/>
          </a:p>
          <a:p>
            <a:endParaRPr lang="en-US" dirty="0">
              <a:solidFill>
                <a:srgbClr val="000000"/>
              </a:solidFill>
              <a:latin typeface="Calibri"/>
            </a:endParaRPr>
          </a:p>
          <a:p>
            <a:r>
              <a:rPr lang="en-US" dirty="0"/>
              <a:t>adr1805199238</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21101330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relief is carved on the mortuary temple of Ramses III near Luxor.</a:t>
            </a:r>
          </a:p>
          <a:p>
            <a:endParaRPr lang="en-US" sz="1200" dirty="0"/>
          </a:p>
          <a:p>
            <a:r>
              <a:rPr lang="en-US" sz="1200" dirty="0"/>
              <a:t>tb110600385</a:t>
            </a:r>
            <a:endParaRPr lang="en-US" dirty="0"/>
          </a:p>
        </p:txBody>
      </p:sp>
    </p:spTree>
    <p:extLst>
      <p:ext uri="{BB962C8B-B14F-4D97-AF65-F5344CB8AC3E}">
        <p14:creationId xmlns:p14="http://schemas.microsoft.com/office/powerpoint/2010/main" val="142855276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This illustration comes from Paul Emile Botta and Eugène </a:t>
            </a:r>
            <a:r>
              <a:rPr lang="en-US" dirty="0" err="1">
                <a:latin typeface="Calibri"/>
              </a:rPr>
              <a:t>Flandin</a:t>
            </a:r>
            <a:r>
              <a:rPr lang="en-US" dirty="0">
                <a:latin typeface="Calibri"/>
              </a:rPr>
              <a:t> , </a:t>
            </a:r>
            <a:r>
              <a:rPr lang="en-US" i="1" dirty="0">
                <a:latin typeface="Calibri"/>
              </a:rPr>
              <a:t>Monument de Ninive</a:t>
            </a:r>
            <a:r>
              <a:rPr lang="en-US" dirty="0">
                <a:latin typeface="Calibri"/>
              </a:rPr>
              <a:t>, published in 1849–50. Public domain, from The New York Public Library, </a:t>
            </a:r>
            <a:r>
              <a:rPr lang="en-US" dirty="0">
                <a:latin typeface="Calibri"/>
                <a:hlinkClick r:id="rId3">
                  <a:extLst>
                    <a:ext uri="{A12FA001-AC4F-418D-AE19-62706E023703}">
                      <ahyp:hlinkClr xmlns:ahyp="http://schemas.microsoft.com/office/drawing/2018/hyperlinkcolor" val="tx"/>
                    </a:ext>
                  </a:extLst>
                </a:hlinkClick>
              </a:rPr>
              <a:t>http</a:t>
            </a:r>
            <a:r>
              <a:rPr lang="en-US" dirty="0">
                <a:hlinkClick r:id="rId3">
                  <a:extLst>
                    <a:ext uri="{A12FA001-AC4F-418D-AE19-62706E023703}">
                      <ahyp:hlinkClr xmlns:ahyp="http://schemas.microsoft.com/office/drawing/2018/hyperlinkcolor" val="tx"/>
                    </a:ext>
                  </a:extLst>
                </a:hlinkClick>
              </a:rPr>
              <a:t>://digitalcollections.nypl.org/items/510d47e2-72d7-a3d9-e040-e00a18064a99</a:t>
            </a:r>
            <a:endParaRPr lang="en-US" dirty="0"/>
          </a:p>
          <a:p>
            <a:endParaRPr lang="en-US" dirty="0">
              <a:latin typeface="Calibri"/>
            </a:endParaRPr>
          </a:p>
          <a:p>
            <a:r>
              <a:rPr lang="en-US" dirty="0">
                <a:latin typeface="Calibri"/>
              </a:rPr>
              <a:t>nypl1534838</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211013302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manner in which these two men were “hung” (Heb. </a:t>
            </a:r>
            <a:r>
              <a:rPr lang="en-US" i="1" baseline="0" dirty="0" err="1"/>
              <a:t>thalah</a:t>
            </a:r>
            <a:r>
              <a:rPr lang="en-US" baseline="0" dirty="0"/>
              <a:t>, </a:t>
            </a:r>
            <a:r>
              <a:rPr lang="he-IL" sz="1200" b="0" i="0" u="none" strike="noStrike" kern="1200" baseline="0" dirty="0">
                <a:solidFill>
                  <a:schemeClr val="tx1"/>
                </a:solidFill>
                <a:ea typeface="+mn-ea"/>
                <a:cs typeface="+mn-cs"/>
              </a:rPr>
              <a:t>תָלָה</a:t>
            </a:r>
            <a:r>
              <a:rPr lang="en-US" baseline="0" dirty="0"/>
              <a:t>) is not clear. Although hanging with a rope is likely the most common Western conception, this method does not appear in ancient descriptions or depictions. However, impalement appears in both the art and literature of the ancient Near East, and thus seems a more likely method, as illustrated here. Impalement was certainly used by the Assyrians and continued through the Persian period (cf. </a:t>
            </a:r>
            <a:r>
              <a:rPr lang="en-US" baseline="0" dirty="0" err="1"/>
              <a:t>Esth</a:t>
            </a:r>
            <a:r>
              <a:rPr lang="en-US" baseline="0" dirty="0"/>
              <a:t> 2:23; 5:14, etc.). </a:t>
            </a:r>
            <a:r>
              <a:rPr lang="en-US" dirty="0"/>
              <a:t>This relief comes from the reign of Tiglath-pileser III (745–727 BC). It is part of the British Museum collection and was photographed at the Getty Villa in southern California. </a:t>
            </a:r>
          </a:p>
          <a:p>
            <a:endParaRPr lang="en-US" dirty="0"/>
          </a:p>
          <a:p>
            <a:r>
              <a:rPr lang="en-US" dirty="0"/>
              <a:t>tb100919421</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561992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building houses the traditional tomb of Abner. It is located next to the traditional tomb of the patriarchs (the Machpelah). </a:t>
            </a:r>
          </a:p>
          <a:p>
            <a:endParaRPr lang="en-US" dirty="0"/>
          </a:p>
          <a:p>
            <a:r>
              <a:rPr lang="en-US" dirty="0"/>
              <a:t>tb052816022</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413307213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 the cutting off of hands and feet, the public display of the corpses</a:t>
            </a:r>
            <a:r>
              <a:rPr lang="en-US" baseline="0" dirty="0"/>
              <a:t> was meant to shame and disgrace them. This relief from the palace of Sennacherib at Nineveh was photographed at the </a:t>
            </a:r>
            <a:r>
              <a:rPr lang="en-US" dirty="0"/>
              <a:t>British Museum.</a:t>
            </a:r>
          </a:p>
          <a:p>
            <a:endParaRPr lang="en-US" dirty="0"/>
          </a:p>
          <a:p>
            <a:r>
              <a:rPr lang="en-US" dirty="0"/>
              <a:t>tb112004301</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56199292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tabLst>
                <a:tab pos="463550" algn="l"/>
              </a:tabLst>
            </a:pPr>
            <a:r>
              <a:rPr lang="en-US" altLang="ja-JP" dirty="0"/>
              <a:t>The pool shown in this photo is the traditional “Pool of David” at Hebron. William Thomson visited the site in 1857 and left the following description: </a:t>
            </a:r>
            <a:r>
              <a:rPr lang="ja-JP" altLang="en-US" dirty="0"/>
              <a:t>“</a:t>
            </a:r>
            <a:r>
              <a:rPr lang="en-US" dirty="0"/>
              <a:t>We may as well stop on our way, and examine the larger of the two pools in the vale below the town.</a:t>
            </a:r>
            <a:r>
              <a:rPr lang="en-US" baseline="0" dirty="0"/>
              <a:t> </a:t>
            </a:r>
            <a:r>
              <a:rPr lang="en-US" dirty="0"/>
              <a:t>In 2 Samuel iv. 12 it is stated that by the command of King David they slew the murderers of Ish-bosheth, </a:t>
            </a:r>
            <a:r>
              <a:rPr lang="ja-JP" altLang="en-US" dirty="0"/>
              <a:t>‘</a:t>
            </a:r>
            <a:r>
              <a:rPr lang="en-US" dirty="0"/>
              <a:t>and cut off their hands and their feet, and hanged them up over the pool in Hebron.</a:t>
            </a:r>
            <a:r>
              <a:rPr lang="ja-JP" altLang="en-US" dirty="0"/>
              <a:t>’</a:t>
            </a:r>
            <a:r>
              <a:rPr lang="en-US" dirty="0"/>
              <a:t> Do you suppose that these pools are as ancient as the time of David? I see no reason to doubt that both this one in the bottom of the valley, between our tents and the town, and also the smaller one farther up the way, date back to those days and as it was not </a:t>
            </a:r>
            <a:r>
              <a:rPr lang="en-US" i="1" dirty="0"/>
              <a:t>a </a:t>
            </a:r>
            <a:r>
              <a:rPr lang="en-US" dirty="0"/>
              <a:t>pool, but </a:t>
            </a:r>
            <a:r>
              <a:rPr lang="ja-JP" altLang="en-US" dirty="0"/>
              <a:t>‘</a:t>
            </a:r>
            <a:r>
              <a:rPr lang="en-US" i="1" dirty="0"/>
              <a:t>the </a:t>
            </a:r>
            <a:r>
              <a:rPr lang="en-US" dirty="0"/>
              <a:t>pool in Hebron,</a:t>
            </a:r>
            <a:r>
              <a:rPr lang="ja-JP" altLang="en-US" dirty="0"/>
              <a:t>’</a:t>
            </a:r>
            <a:r>
              <a:rPr lang="en-US" dirty="0"/>
              <a:t> it is quite possible that we have here in this lower pool the precise spot indicated. Such structures thus located in the bottom of a valley, and strongly built, may last for centuries; and if at any time repairs were needed, they could be made without disturbing the original site. . . . They are rarely full of water, though I have seen them overflowing in a very rainy season. Stone steps lead down to the water from the corners, and men, women and children are seen constantly descending and ascending, with tall jars on their shoulders, or large skin bottles upon their backs. The town seems now to depend on them, though the water is none of the purest; and there are fountains at no great distance up the valley</a:t>
            </a:r>
            <a:r>
              <a:rPr lang="ja-JP" altLang="en-US" dirty="0"/>
              <a:t>”</a:t>
            </a:r>
            <a:r>
              <a:rPr lang="en-US" dirty="0"/>
              <a:t> (Thomson 1880: 275–77). </a:t>
            </a:r>
          </a:p>
          <a:p>
            <a:pPr eaLnBrk="1" hangingPunct="1">
              <a:tabLst>
                <a:tab pos="463550" algn="l"/>
              </a:tabLst>
            </a:pPr>
            <a:endParaRPr lang="en-US" dirty="0"/>
          </a:p>
          <a:p>
            <a:pPr eaLnBrk="1" hangingPunct="1">
              <a:tabLst>
                <a:tab pos="463550" algn="l"/>
              </a:tabLst>
            </a:pPr>
            <a:r>
              <a:rPr lang="en-US" dirty="0"/>
              <a:t>This American Colony photograph was taken between 1900 and 1920.</a:t>
            </a:r>
          </a:p>
          <a:p>
            <a:endParaRPr lang="en-US" dirty="0"/>
          </a:p>
          <a:p>
            <a:r>
              <a:rPr lang="en-US" b="1" dirty="0"/>
              <a:t>Reference:</a:t>
            </a:r>
          </a:p>
          <a:p>
            <a:pPr marL="225425" indent="-225425" eaLnBrk="1" hangingPunct="1">
              <a:lnSpc>
                <a:spcPct val="90000"/>
              </a:lnSpc>
              <a:tabLst>
                <a:tab pos="688975" algn="l"/>
              </a:tabLst>
            </a:pPr>
            <a:r>
              <a:rPr lang="en-US" dirty="0">
                <a:cs typeface="Times New Roman" charset="0"/>
              </a:rPr>
              <a:t>Thomson, William M.</a:t>
            </a:r>
          </a:p>
          <a:p>
            <a:pPr marL="685800" indent="-457200" eaLnBrk="1" hangingPunct="1">
              <a:lnSpc>
                <a:spcPct val="90000"/>
              </a:lnSpc>
              <a:tabLst>
                <a:tab pos="688975" algn="l"/>
              </a:tabLst>
            </a:pPr>
            <a:r>
              <a:rPr lang="en-US" dirty="0">
                <a:cs typeface="Times New Roman" charset="0"/>
              </a:rPr>
              <a:t>1880	</a:t>
            </a:r>
            <a:r>
              <a:rPr lang="en-US" i="1" u="none" dirty="0">
                <a:cs typeface="Times New Roman" charset="0"/>
              </a:rPr>
              <a:t>The Land and the Book. Vol. 1: Southern Palestine and Jerusalem. </a:t>
            </a:r>
            <a:r>
              <a:rPr lang="en-US" dirty="0">
                <a:cs typeface="Times New Roman" charset="0"/>
              </a:rPr>
              <a:t>New York: Harper &amp; Brothers.</a:t>
            </a:r>
          </a:p>
          <a:p>
            <a:pPr marL="225425" indent="-225425" eaLnBrk="1" hangingPunct="1">
              <a:lnSpc>
                <a:spcPct val="90000"/>
              </a:lnSpc>
              <a:tabLst>
                <a:tab pos="688975" algn="l"/>
              </a:tabLst>
            </a:pPr>
            <a:r>
              <a:rPr lang="en-US" dirty="0">
                <a:cs typeface="Times New Roman" charset="0"/>
              </a:rPr>
              <a:t>	</a:t>
            </a:r>
            <a:endParaRPr lang="en-US" b="1" dirty="0"/>
          </a:p>
          <a:p>
            <a:r>
              <a:rPr lang="en-US" dirty="0"/>
              <a:t>mat00992</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212586873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zh-TW" dirty="0">
                <a:ea typeface="PMingLiU" charset="0"/>
                <a:cs typeface="PMingLiU" charset="0"/>
              </a:rPr>
              <a:t>Thomson</a:t>
            </a:r>
            <a:r>
              <a:rPr lang="en-US" altLang="zh-TW" baseline="0" dirty="0">
                <a:ea typeface="PMingLiU" charset="0"/>
                <a:cs typeface="PMingLiU" charset="0"/>
              </a:rPr>
              <a:t> further commented, </a:t>
            </a:r>
            <a:r>
              <a:rPr lang="en-US" altLang="zh-TW" dirty="0">
                <a:ea typeface="PMingLiU" charset="0"/>
                <a:cs typeface="PMingLiU" charset="0"/>
              </a:rPr>
              <a:t>“This unromantic pool supplies the inhabitants and their cattle with water. Every village in this region has one or more such open pools, but in very dry seasons they entirely fail, a calamity to which there is frequent allusion in the Bible. . . . The Jews of all this region in ancient times must have been supplied with water in the same way. Natural fountains are very rare, nor can wells be dug with success. The ancient inhabitants, however, depended greatly upon cisterns, and there are countless numbers of them about the old sites. But the water, even in cisterns, is filthy, unless great care is taken to keep them clean” (Thomson 1880: 558).</a:t>
            </a:r>
          </a:p>
          <a:p>
            <a:pPr eaLnBrk="1" hangingPunct="1"/>
            <a:endParaRPr lang="en-US" altLang="zh-TW" dirty="0">
              <a:ea typeface="PMingLiU" charset="0"/>
              <a:cs typeface="PMingLiU" charset="0"/>
            </a:endParaRPr>
          </a:p>
          <a:p>
            <a:pPr eaLnBrk="1" hangingPunct="1"/>
            <a:r>
              <a:rPr lang="en-US" sz="1200" b="0" i="0" kern="1200" dirty="0">
                <a:solidFill>
                  <a:schemeClr val="tx1"/>
                </a:solidFill>
                <a:effectLst/>
              </a:rPr>
              <a:t>This American Colony photograph was taken </a:t>
            </a:r>
            <a:r>
              <a:rPr lang="en-US" dirty="0"/>
              <a:t>between 1900 and 1920.</a:t>
            </a:r>
            <a:endParaRPr lang="en-US" altLang="zh-TW" dirty="0">
              <a:ea typeface="PMingLiU" charset="0"/>
              <a:cs typeface="PMingLiU" charset="0"/>
            </a:endParaRPr>
          </a:p>
          <a:p>
            <a:pPr eaLnBrk="1" hangingPunct="1"/>
            <a:endParaRPr lang="en-US" altLang="zh-TW" dirty="0">
              <a:ea typeface="PMingLiU" charset="0"/>
              <a:cs typeface="PMingLiU" charset="0"/>
            </a:endParaRPr>
          </a:p>
          <a:p>
            <a:r>
              <a:rPr lang="en-US" b="1" dirty="0"/>
              <a:t>Reference:</a:t>
            </a:r>
          </a:p>
          <a:p>
            <a:pPr marL="225425" indent="-225425" eaLnBrk="1" hangingPunct="1">
              <a:lnSpc>
                <a:spcPct val="90000"/>
              </a:lnSpc>
              <a:tabLst>
                <a:tab pos="688975" algn="l"/>
              </a:tabLst>
            </a:pPr>
            <a:r>
              <a:rPr lang="en-US" dirty="0">
                <a:cs typeface="Times New Roman" charset="0"/>
              </a:rPr>
              <a:t>Thomson, William M.</a:t>
            </a:r>
          </a:p>
          <a:p>
            <a:pPr marL="685800" indent="-457200" eaLnBrk="1" hangingPunct="1">
              <a:lnSpc>
                <a:spcPct val="90000"/>
              </a:lnSpc>
              <a:tabLst>
                <a:tab pos="688975" algn="l"/>
              </a:tabLst>
            </a:pPr>
            <a:r>
              <a:rPr lang="en-US" dirty="0">
                <a:cs typeface="Times New Roman" charset="0"/>
              </a:rPr>
              <a:t>1880	</a:t>
            </a:r>
            <a:r>
              <a:rPr lang="en-US" i="1" u="none" dirty="0">
                <a:cs typeface="Times New Roman" charset="0"/>
              </a:rPr>
              <a:t>The Land and the Book. Vol. 1: Southern Palestine and Jerusalem. </a:t>
            </a:r>
            <a:r>
              <a:rPr lang="en-US" dirty="0">
                <a:cs typeface="Times New Roman" charset="0"/>
              </a:rPr>
              <a:t>New York: Harper &amp; Brothers.</a:t>
            </a:r>
          </a:p>
          <a:p>
            <a:pPr eaLnBrk="1" hangingPunct="1"/>
            <a:endParaRPr lang="en-US" altLang="zh-TW" dirty="0">
              <a:ea typeface="PMingLiU" charset="0"/>
              <a:cs typeface="PMingLiU" charset="0"/>
            </a:endParaRPr>
          </a:p>
          <a:p>
            <a:pPr eaLnBrk="1" hangingPunct="1"/>
            <a:r>
              <a:rPr lang="en-US" dirty="0"/>
              <a:t>mat00993</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35154445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was taken by Félix Bonfils</a:t>
            </a:r>
            <a:r>
              <a:rPr lang="en-US" baseline="0" dirty="0"/>
              <a:t> between 1880 and 1885. The Tomb of the Patriarchs (Machpelah) is visible on the hillside behind the pool, flanked by two later minarets.</a:t>
            </a:r>
            <a:endParaRPr lang="en-US" dirty="0"/>
          </a:p>
          <a:p>
            <a:pPr eaLnBrk="1" hangingPunct="1"/>
            <a:endParaRPr lang="en-US" dirty="0"/>
          </a:p>
          <a:p>
            <a:pPr eaLnBrk="1" hangingPunct="1"/>
            <a:r>
              <a:rPr lang="en-US" dirty="0"/>
              <a:t>nypl112591</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35154445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Today the ancient</a:t>
            </a:r>
            <a:r>
              <a:rPr lang="en-US" baseline="0" dirty="0"/>
              <a:t> pool at Hebron is no longer in use, although this photo demonstrates that its low elevation still allows it to collect water. </a:t>
            </a:r>
          </a:p>
          <a:p>
            <a:pPr eaLnBrk="1" hangingPunct="1"/>
            <a:endParaRPr lang="en-US" baseline="0" dirty="0"/>
          </a:p>
          <a:p>
            <a:pPr eaLnBrk="1" hangingPunct="1"/>
            <a:r>
              <a:rPr lang="en-US" dirty="0"/>
              <a:t>tb052816153</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35154445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placement of the head of Ish-bosheth</a:t>
            </a:r>
            <a:r>
              <a:rPr lang="en-US" baseline="0" dirty="0"/>
              <a:t> in the tomb of Abner was a way to show honor and respect. </a:t>
            </a:r>
            <a:r>
              <a:rPr lang="en-US" dirty="0"/>
              <a:t>Tombs in the Iron Age</a:t>
            </a:r>
            <a:r>
              <a:rPr lang="en-US" baseline="0" dirty="0"/>
              <a:t> were typically cut into bedrock. This example is at Beth Shemesh, in the foothills west of Jerusalem.</a:t>
            </a:r>
            <a:endParaRPr lang="en-US" dirty="0"/>
          </a:p>
          <a:p>
            <a:endParaRPr lang="en-US" dirty="0"/>
          </a:p>
          <a:p>
            <a:r>
              <a:rPr lang="en-US" dirty="0"/>
              <a:t>tb051804683</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195830117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Iron Age tomb complex shown here is located southwest</a:t>
            </a:r>
            <a:r>
              <a:rPr lang="en-US" baseline="0" dirty="0"/>
              <a:t> of the Old City of Jerusalem. The roof of the caves had collapsed prior to excavation. The flat surfaces surrounding the archaeologist Gabriel Barkay (who excavated these tombs) are where the bodies were laid; the opening next to him is the repository where the bones were moved once the flesh had decomposed. The lower portion of the original entrance to the tomb is located in the foreground of the photo.</a:t>
            </a:r>
          </a:p>
          <a:p>
            <a:endParaRPr lang="en-US" dirty="0"/>
          </a:p>
          <a:p>
            <a:r>
              <a:rPr lang="en-US" dirty="0"/>
              <a:t>tb042705895</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195830117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is a reconstruction of one of the burial caves at Ketef Hinnom, illustrating how they</a:t>
            </a:r>
            <a:r>
              <a:rPr lang="en-US" baseline="0" dirty="0"/>
              <a:t> were used. This display was photographed at the </a:t>
            </a:r>
            <a:r>
              <a:rPr lang="en-US" dirty="0"/>
              <a:t>Israel Museum.</a:t>
            </a:r>
          </a:p>
          <a:p>
            <a:endParaRPr lang="en-US" dirty="0"/>
          </a:p>
          <a:p>
            <a:r>
              <a:rPr lang="en-US" dirty="0"/>
              <a:t>adr1306213212</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195830117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earliest historical references to the existence of this tomb come from the 12th century AD.</a:t>
            </a:r>
          </a:p>
          <a:p>
            <a:endParaRPr lang="sv-SE" dirty="0"/>
          </a:p>
          <a:p>
            <a:r>
              <a:rPr lang="en-US" dirty="0"/>
              <a:t>tb052816021</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3038274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00000"/>
                </a:solidFill>
                <a:latin typeface="Calibri"/>
              </a:rPr>
              <a:t>The word</a:t>
            </a:r>
            <a:r>
              <a:rPr lang="en-US" baseline="0" dirty="0">
                <a:solidFill>
                  <a:srgbClr val="000000"/>
                </a:solidFill>
                <a:latin typeface="Calibri"/>
              </a:rPr>
              <a:t> “raiding bands” (Heb. </a:t>
            </a:r>
            <a:r>
              <a:rPr lang="en-US" i="1" baseline="0" dirty="0" err="1">
                <a:solidFill>
                  <a:srgbClr val="000000"/>
                </a:solidFill>
                <a:latin typeface="Calibri"/>
              </a:rPr>
              <a:t>gedud</a:t>
            </a:r>
            <a:r>
              <a:rPr lang="en-US" baseline="0" dirty="0">
                <a:solidFill>
                  <a:srgbClr val="000000"/>
                </a:solidFill>
                <a:latin typeface="Calibri"/>
              </a:rPr>
              <a:t>, </a:t>
            </a:r>
            <a:r>
              <a:rPr lang="he-IL" sz="1200" b="0" i="0" u="none" strike="noStrike" kern="1200" baseline="0" dirty="0">
                <a:solidFill>
                  <a:schemeClr val="tx1"/>
                </a:solidFill>
                <a:latin typeface="+mn-lt"/>
                <a:ea typeface="+mn-ea"/>
                <a:cs typeface="+mn-cs"/>
              </a:rPr>
              <a:t>גְּדוּד</a:t>
            </a:r>
            <a:r>
              <a:rPr lang="en-US" baseline="0" dirty="0">
                <a:solidFill>
                  <a:srgbClr val="000000"/>
                </a:solidFill>
                <a:latin typeface="Calibri"/>
              </a:rPr>
              <a:t>) refers to troops that would go out raiding or pillaging (cf. 1 Sam 30:8; 2 Kgs 5:2). The use of this word in other contexts indicates that their normal tactic was to make a surprise attack and steal or destroy what they could before fleeing, as opposed to meeting an enemy for battle. This American Colony photo was taken </a:t>
            </a:r>
            <a:r>
              <a:rPr lang="en-US" dirty="0"/>
              <a:t>between 1898 and 1914.</a:t>
            </a:r>
            <a:endParaRPr lang="en-US" baseline="0" dirty="0">
              <a:solidFill>
                <a:srgbClr val="000000"/>
              </a:solidFill>
              <a:latin typeface="Calibri"/>
            </a:endParaRPr>
          </a:p>
          <a:p>
            <a:pPr>
              <a:defRPr/>
            </a:pPr>
            <a:endParaRPr lang="en-US" dirty="0">
              <a:solidFill>
                <a:srgbClr val="000000"/>
              </a:solidFill>
              <a:latin typeface="Calibri"/>
              <a:hlinkClick r:id="rId3"/>
            </a:endParaRPr>
          </a:p>
          <a:p>
            <a:pPr>
              <a:defRPr/>
            </a:pPr>
            <a:r>
              <a:rPr lang="en-US" dirty="0"/>
              <a:t>mat06824</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34222652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Calibri"/>
              </a:rPr>
              <a:t>This illustration comes from Sir Austen Henry Layard, </a:t>
            </a:r>
            <a:r>
              <a:rPr lang="en-US" i="1" dirty="0">
                <a:latin typeface="Calibri"/>
              </a:rPr>
              <a:t>Monuments of Nineveh</a:t>
            </a:r>
            <a:r>
              <a:rPr lang="en-US" dirty="0">
                <a:latin typeface="Calibri"/>
              </a:rPr>
              <a:t>, published in 1849. Public domain, from The New York Public Library, </a:t>
            </a:r>
            <a:r>
              <a:rPr lang="en-US" dirty="0">
                <a:latin typeface="Calibri"/>
                <a:hlinkClick r:id="rId3">
                  <a:extLst>
                    <a:ext uri="{A12FA001-AC4F-418D-AE19-62706E023703}">
                      <ahyp:hlinkClr xmlns:ahyp="http://schemas.microsoft.com/office/drawing/2018/hyperlinkcolor" val="tx"/>
                    </a:ext>
                  </a:extLst>
                </a:hlinkClick>
              </a:rPr>
              <a:t>http</a:t>
            </a:r>
            <a:r>
              <a:rPr lang="en-US" dirty="0">
                <a:hlinkClick r:id="rId3">
                  <a:extLst>
                    <a:ext uri="{A12FA001-AC4F-418D-AE19-62706E023703}">
                      <ahyp:hlinkClr xmlns:ahyp="http://schemas.microsoft.com/office/drawing/2018/hyperlinkcolor" val="tx"/>
                    </a:ext>
                  </a:extLst>
                </a:hlinkClick>
              </a:rPr>
              <a:t>://digitalcollections.nypl.org/items/510d47dc-4771-a3d9-e040-e00a18064a99</a:t>
            </a:r>
            <a:endParaRPr lang="en-US" dirty="0">
              <a:latin typeface="+mn-lt"/>
              <a:hlinkClick r:id="rId3">
                <a:extLst>
                  <a:ext uri="{A12FA001-AC4F-418D-AE19-62706E023703}">
                    <ahyp:hlinkClr xmlns:ahyp="http://schemas.microsoft.com/office/drawing/2018/hyperlinkcolor" val="tx"/>
                  </a:ext>
                </a:extLst>
              </a:hlinkClick>
            </a:endParaRPr>
          </a:p>
          <a:p>
            <a:pPr>
              <a:defRPr/>
            </a:pPr>
            <a:endParaRPr lang="en-US" dirty="0">
              <a:latin typeface="Calibri"/>
              <a:hlinkClick r:id="rId3">
                <a:extLst>
                  <a:ext uri="{A12FA001-AC4F-418D-AE19-62706E023703}">
                    <ahyp:hlinkClr xmlns:ahyp="http://schemas.microsoft.com/office/drawing/2018/hyperlinkcolor" val="tx"/>
                  </a:ext>
                </a:extLst>
              </a:hlinkClick>
            </a:endParaRPr>
          </a:p>
          <a:p>
            <a:pPr>
              <a:defRPr/>
            </a:pPr>
            <a:r>
              <a:rPr lang="en-US" dirty="0">
                <a:latin typeface="Calibri"/>
              </a:rPr>
              <a:t>nypl494863</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3422265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1/25/2021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3.jpg"/></Relationships>
</file>

<file path=ppt/slides/_rels/slide3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microsoft.com/office/2007/relationships/hdphoto" Target="../media/hdphoto2.wdp"/></Relationships>
</file>

<file path=ppt/slides/_rels/slide5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49.jpg"/></Relationships>
</file>

<file path=ppt/slides/_rels/slide56.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52.jpg"/></Relationships>
</file>

<file path=ppt/slides/_rels/slide58.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57.jpeg"/></Relationships>
</file>

<file path=ppt/slides/_rels/slide6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66.jpeg"/></Relationships>
</file>

<file path=ppt/slides/_rels/slide7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microsoft.com/office/2007/relationships/hdphoto" Target="../media/hdphoto3.wdp"/></Relationships>
</file>

<file path=ppt/slides/_rels/slide7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4</a:t>
            </a:r>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5" name="Group 5124"/>
          <p:cNvGrpSpPr/>
          <p:nvPr/>
        </p:nvGrpSpPr>
        <p:grpSpPr>
          <a:xfrm>
            <a:off x="-19051" y="-381"/>
            <a:ext cx="9175752" cy="6858381"/>
            <a:chOff x="-19051" y="-381"/>
            <a:chExt cx="9175752" cy="6858381"/>
          </a:xfrm>
        </p:grpSpPr>
        <p:grpSp>
          <p:nvGrpSpPr>
            <p:cNvPr id="31" name="Group 30"/>
            <p:cNvGrpSpPr/>
            <p:nvPr/>
          </p:nvGrpSpPr>
          <p:grpSpPr>
            <a:xfrm>
              <a:off x="-19051" y="-381"/>
              <a:ext cx="9175752" cy="6858381"/>
              <a:chOff x="-19051" y="-381"/>
              <a:chExt cx="9175752" cy="6858381"/>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1"/>
                <a:ext cx="9144000" cy="6858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6" name="Group 25"/>
              <p:cNvGrpSpPr/>
              <p:nvPr/>
            </p:nvGrpSpPr>
            <p:grpSpPr>
              <a:xfrm>
                <a:off x="4815129" y="3447344"/>
                <a:ext cx="1342541" cy="408564"/>
                <a:chOff x="4815129" y="3447344"/>
                <a:chExt cx="1342541" cy="408564"/>
              </a:xfrm>
            </p:grpSpPr>
            <p:sp>
              <p:nvSpPr>
                <p:cNvPr id="24" name="Oval 23"/>
                <p:cNvSpPr/>
                <p:nvPr/>
              </p:nvSpPr>
              <p:spPr>
                <a:xfrm>
                  <a:off x="5733368" y="3764468"/>
                  <a:ext cx="91440" cy="91440"/>
                </a:xfrm>
                <a:prstGeom prst="ellipse">
                  <a:avLst/>
                </a:prstGeom>
                <a:solidFill>
                  <a:srgbClr val="FEFFFF"/>
                </a:solidFill>
                <a:ln w="1270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a:solidFill>
                      <a:srgbClr val="010000"/>
                    </a:solidFill>
                  </a:endParaRPr>
                </a:p>
              </p:txBody>
            </p:sp>
            <p:sp>
              <p:nvSpPr>
                <p:cNvPr id="25" name="Text Box 19"/>
                <p:cNvSpPr txBox="1">
                  <a:spLocks noChangeArrowheads="1"/>
                </p:cNvSpPr>
                <p:nvPr/>
              </p:nvSpPr>
              <p:spPr bwMode="auto">
                <a:xfrm>
                  <a:off x="4815129" y="3447344"/>
                  <a:ext cx="1342541" cy="353943"/>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700" b="1" dirty="0" err="1">
                      <a:solidFill>
                        <a:srgbClr val="010000"/>
                      </a:solidFill>
                      <a:effectLst/>
                      <a:latin typeface="Arial" panose="020B0604020202020204" pitchFamily="34" charset="0"/>
                      <a:cs typeface="Arial" panose="020B0604020202020204" pitchFamily="34" charset="0"/>
                    </a:rPr>
                    <a:t>Chephirah</a:t>
                  </a:r>
                  <a:endParaRPr lang="en-US" sz="1700" b="1" dirty="0">
                    <a:solidFill>
                      <a:srgbClr val="010000"/>
                    </a:solidFill>
                    <a:effectLst/>
                    <a:latin typeface="Arial" panose="020B0604020202020204" pitchFamily="34" charset="0"/>
                    <a:cs typeface="Arial" panose="020B0604020202020204" pitchFamily="34" charset="0"/>
                  </a:endParaRPr>
                </a:p>
              </p:txBody>
            </p:sp>
          </p:grpSp>
          <p:sp>
            <p:nvSpPr>
              <p:cNvPr id="23" name="Freeform 22"/>
              <p:cNvSpPr/>
              <p:nvPr/>
            </p:nvSpPr>
            <p:spPr>
              <a:xfrm>
                <a:off x="4114794" y="876299"/>
                <a:ext cx="5041907" cy="4744325"/>
              </a:xfrm>
              <a:custGeom>
                <a:avLst/>
                <a:gdLst>
                  <a:gd name="connsiteX0" fmla="*/ 5010150 w 5010150"/>
                  <a:gd name="connsiteY0" fmla="*/ 0 h 4800600"/>
                  <a:gd name="connsiteX1" fmla="*/ 4381500 w 5010150"/>
                  <a:gd name="connsiteY1" fmla="*/ 419100 h 4800600"/>
                  <a:gd name="connsiteX2" fmla="*/ 2343150 w 5010150"/>
                  <a:gd name="connsiteY2" fmla="*/ 990600 h 4800600"/>
                  <a:gd name="connsiteX3" fmla="*/ 1219200 w 5010150"/>
                  <a:gd name="connsiteY3" fmla="*/ 1009650 h 4800600"/>
                  <a:gd name="connsiteX4" fmla="*/ 0 w 5010150"/>
                  <a:gd name="connsiteY4" fmla="*/ 3162300 h 4800600"/>
                  <a:gd name="connsiteX5" fmla="*/ 1447800 w 5010150"/>
                  <a:gd name="connsiteY5" fmla="*/ 3638550 h 4800600"/>
                  <a:gd name="connsiteX6" fmla="*/ 4343400 w 5010150"/>
                  <a:gd name="connsiteY6" fmla="*/ 4495800 h 4800600"/>
                  <a:gd name="connsiteX7" fmla="*/ 4914900 w 5010150"/>
                  <a:gd name="connsiteY7" fmla="*/ 4800600 h 4800600"/>
                  <a:gd name="connsiteX8" fmla="*/ 4914900 w 5010150"/>
                  <a:gd name="connsiteY8" fmla="*/ 4800600 h 4800600"/>
                  <a:gd name="connsiteX0" fmla="*/ 5010150 w 5010150"/>
                  <a:gd name="connsiteY0" fmla="*/ 0 h 4800600"/>
                  <a:gd name="connsiteX1" fmla="*/ 4381500 w 5010150"/>
                  <a:gd name="connsiteY1" fmla="*/ 419100 h 4800600"/>
                  <a:gd name="connsiteX2" fmla="*/ 2343150 w 5010150"/>
                  <a:gd name="connsiteY2" fmla="*/ 990600 h 4800600"/>
                  <a:gd name="connsiteX3" fmla="*/ 1428750 w 5010150"/>
                  <a:gd name="connsiteY3" fmla="*/ 1314450 h 4800600"/>
                  <a:gd name="connsiteX4" fmla="*/ 0 w 5010150"/>
                  <a:gd name="connsiteY4" fmla="*/ 3162300 h 4800600"/>
                  <a:gd name="connsiteX5" fmla="*/ 1447800 w 5010150"/>
                  <a:gd name="connsiteY5" fmla="*/ 3638550 h 4800600"/>
                  <a:gd name="connsiteX6" fmla="*/ 4343400 w 5010150"/>
                  <a:gd name="connsiteY6" fmla="*/ 4495800 h 4800600"/>
                  <a:gd name="connsiteX7" fmla="*/ 4914900 w 5010150"/>
                  <a:gd name="connsiteY7" fmla="*/ 4800600 h 4800600"/>
                  <a:gd name="connsiteX8" fmla="*/ 4914900 w 5010150"/>
                  <a:gd name="connsiteY8" fmla="*/ 4800600 h 4800600"/>
                  <a:gd name="connsiteX0" fmla="*/ 5010150 w 5010150"/>
                  <a:gd name="connsiteY0" fmla="*/ 0 h 4800600"/>
                  <a:gd name="connsiteX1" fmla="*/ 4381500 w 5010150"/>
                  <a:gd name="connsiteY1" fmla="*/ 419100 h 4800600"/>
                  <a:gd name="connsiteX2" fmla="*/ 2590800 w 5010150"/>
                  <a:gd name="connsiteY2" fmla="*/ 1257300 h 4800600"/>
                  <a:gd name="connsiteX3" fmla="*/ 1428750 w 5010150"/>
                  <a:gd name="connsiteY3" fmla="*/ 1314450 h 4800600"/>
                  <a:gd name="connsiteX4" fmla="*/ 0 w 5010150"/>
                  <a:gd name="connsiteY4" fmla="*/ 3162300 h 4800600"/>
                  <a:gd name="connsiteX5" fmla="*/ 1447800 w 5010150"/>
                  <a:gd name="connsiteY5" fmla="*/ 3638550 h 4800600"/>
                  <a:gd name="connsiteX6" fmla="*/ 4343400 w 5010150"/>
                  <a:gd name="connsiteY6" fmla="*/ 4495800 h 4800600"/>
                  <a:gd name="connsiteX7" fmla="*/ 4914900 w 5010150"/>
                  <a:gd name="connsiteY7" fmla="*/ 4800600 h 4800600"/>
                  <a:gd name="connsiteX8" fmla="*/ 4914900 w 5010150"/>
                  <a:gd name="connsiteY8" fmla="*/ 4800600 h 4800600"/>
                  <a:gd name="connsiteX0" fmla="*/ 5010150 w 5010150"/>
                  <a:gd name="connsiteY0" fmla="*/ 0 h 4800600"/>
                  <a:gd name="connsiteX1" fmla="*/ 4381500 w 5010150"/>
                  <a:gd name="connsiteY1" fmla="*/ 419100 h 4800600"/>
                  <a:gd name="connsiteX2" fmla="*/ 3333750 w 5010150"/>
                  <a:gd name="connsiteY2" fmla="*/ 609600 h 4800600"/>
                  <a:gd name="connsiteX3" fmla="*/ 2590800 w 5010150"/>
                  <a:gd name="connsiteY3" fmla="*/ 1257300 h 4800600"/>
                  <a:gd name="connsiteX4" fmla="*/ 1428750 w 5010150"/>
                  <a:gd name="connsiteY4" fmla="*/ 1314450 h 4800600"/>
                  <a:gd name="connsiteX5" fmla="*/ 0 w 5010150"/>
                  <a:gd name="connsiteY5" fmla="*/ 3162300 h 4800600"/>
                  <a:gd name="connsiteX6" fmla="*/ 1447800 w 5010150"/>
                  <a:gd name="connsiteY6" fmla="*/ 3638550 h 4800600"/>
                  <a:gd name="connsiteX7" fmla="*/ 4343400 w 5010150"/>
                  <a:gd name="connsiteY7" fmla="*/ 4495800 h 4800600"/>
                  <a:gd name="connsiteX8" fmla="*/ 4914900 w 5010150"/>
                  <a:gd name="connsiteY8" fmla="*/ 4800600 h 4800600"/>
                  <a:gd name="connsiteX9" fmla="*/ 4914900 w 5010150"/>
                  <a:gd name="connsiteY9" fmla="*/ 4800600 h 4800600"/>
                  <a:gd name="connsiteX0" fmla="*/ 5010157 w 5010157"/>
                  <a:gd name="connsiteY0" fmla="*/ 0 h 4800600"/>
                  <a:gd name="connsiteX1" fmla="*/ 4381507 w 5010157"/>
                  <a:gd name="connsiteY1" fmla="*/ 419100 h 4800600"/>
                  <a:gd name="connsiteX2" fmla="*/ 3333757 w 5010157"/>
                  <a:gd name="connsiteY2" fmla="*/ 609600 h 4800600"/>
                  <a:gd name="connsiteX3" fmla="*/ 2590807 w 5010157"/>
                  <a:gd name="connsiteY3" fmla="*/ 1257300 h 4800600"/>
                  <a:gd name="connsiteX4" fmla="*/ 1428757 w 5010157"/>
                  <a:gd name="connsiteY4" fmla="*/ 1314450 h 4800600"/>
                  <a:gd name="connsiteX5" fmla="*/ 7 w 5010157"/>
                  <a:gd name="connsiteY5" fmla="*/ 3162300 h 4800600"/>
                  <a:gd name="connsiteX6" fmla="*/ 1447807 w 5010157"/>
                  <a:gd name="connsiteY6" fmla="*/ 3638550 h 4800600"/>
                  <a:gd name="connsiteX7" fmla="*/ 4343407 w 5010157"/>
                  <a:gd name="connsiteY7" fmla="*/ 4495800 h 4800600"/>
                  <a:gd name="connsiteX8" fmla="*/ 4914907 w 5010157"/>
                  <a:gd name="connsiteY8" fmla="*/ 4800600 h 4800600"/>
                  <a:gd name="connsiteX9" fmla="*/ 4914907 w 5010157"/>
                  <a:gd name="connsiteY9" fmla="*/ 4800600 h 4800600"/>
                  <a:gd name="connsiteX0" fmla="*/ 5010157 w 5010157"/>
                  <a:gd name="connsiteY0" fmla="*/ 0 h 4800600"/>
                  <a:gd name="connsiteX1" fmla="*/ 4381507 w 5010157"/>
                  <a:gd name="connsiteY1" fmla="*/ 419100 h 4800600"/>
                  <a:gd name="connsiteX2" fmla="*/ 3333757 w 5010157"/>
                  <a:gd name="connsiteY2" fmla="*/ 609600 h 4800600"/>
                  <a:gd name="connsiteX3" fmla="*/ 2590807 w 5010157"/>
                  <a:gd name="connsiteY3" fmla="*/ 1257300 h 4800600"/>
                  <a:gd name="connsiteX4" fmla="*/ 1428757 w 5010157"/>
                  <a:gd name="connsiteY4" fmla="*/ 1314450 h 4800600"/>
                  <a:gd name="connsiteX5" fmla="*/ 7 w 5010157"/>
                  <a:gd name="connsiteY5" fmla="*/ 3162300 h 4800600"/>
                  <a:gd name="connsiteX6" fmla="*/ 1447807 w 5010157"/>
                  <a:gd name="connsiteY6" fmla="*/ 3638550 h 4800600"/>
                  <a:gd name="connsiteX7" fmla="*/ 4343407 w 5010157"/>
                  <a:gd name="connsiteY7" fmla="*/ 4495800 h 4800600"/>
                  <a:gd name="connsiteX8" fmla="*/ 4914907 w 5010157"/>
                  <a:gd name="connsiteY8" fmla="*/ 4800600 h 4800600"/>
                  <a:gd name="connsiteX9" fmla="*/ 4914907 w 5010157"/>
                  <a:gd name="connsiteY9" fmla="*/ 4800600 h 4800600"/>
                  <a:gd name="connsiteX0" fmla="*/ 5010157 w 5010157"/>
                  <a:gd name="connsiteY0" fmla="*/ 0 h 4800600"/>
                  <a:gd name="connsiteX1" fmla="*/ 4381507 w 5010157"/>
                  <a:gd name="connsiteY1" fmla="*/ 419100 h 4800600"/>
                  <a:gd name="connsiteX2" fmla="*/ 3333757 w 5010157"/>
                  <a:gd name="connsiteY2" fmla="*/ 609600 h 4800600"/>
                  <a:gd name="connsiteX3" fmla="*/ 2590807 w 5010157"/>
                  <a:gd name="connsiteY3" fmla="*/ 1257300 h 4800600"/>
                  <a:gd name="connsiteX4" fmla="*/ 1428757 w 5010157"/>
                  <a:gd name="connsiteY4" fmla="*/ 1314450 h 4800600"/>
                  <a:gd name="connsiteX5" fmla="*/ 7 w 5010157"/>
                  <a:gd name="connsiteY5" fmla="*/ 3162300 h 4800600"/>
                  <a:gd name="connsiteX6" fmla="*/ 1447807 w 5010157"/>
                  <a:gd name="connsiteY6" fmla="*/ 3638550 h 4800600"/>
                  <a:gd name="connsiteX7" fmla="*/ 4343407 w 5010157"/>
                  <a:gd name="connsiteY7" fmla="*/ 4495800 h 4800600"/>
                  <a:gd name="connsiteX8" fmla="*/ 4914907 w 5010157"/>
                  <a:gd name="connsiteY8" fmla="*/ 4800600 h 4800600"/>
                  <a:gd name="connsiteX9" fmla="*/ 4914907 w 5010157"/>
                  <a:gd name="connsiteY9" fmla="*/ 4800600 h 4800600"/>
                  <a:gd name="connsiteX0" fmla="*/ 5010157 w 5010157"/>
                  <a:gd name="connsiteY0" fmla="*/ 0 h 4800600"/>
                  <a:gd name="connsiteX1" fmla="*/ 4381507 w 5010157"/>
                  <a:gd name="connsiteY1" fmla="*/ 419100 h 4800600"/>
                  <a:gd name="connsiteX2" fmla="*/ 3333757 w 5010157"/>
                  <a:gd name="connsiteY2" fmla="*/ 609600 h 4800600"/>
                  <a:gd name="connsiteX3" fmla="*/ 2590807 w 5010157"/>
                  <a:gd name="connsiteY3" fmla="*/ 1257300 h 4800600"/>
                  <a:gd name="connsiteX4" fmla="*/ 1428757 w 5010157"/>
                  <a:gd name="connsiteY4" fmla="*/ 1314450 h 4800600"/>
                  <a:gd name="connsiteX5" fmla="*/ 7 w 5010157"/>
                  <a:gd name="connsiteY5" fmla="*/ 3162300 h 4800600"/>
                  <a:gd name="connsiteX6" fmla="*/ 1447807 w 5010157"/>
                  <a:gd name="connsiteY6" fmla="*/ 3638550 h 4800600"/>
                  <a:gd name="connsiteX7" fmla="*/ 4343407 w 5010157"/>
                  <a:gd name="connsiteY7" fmla="*/ 4495800 h 4800600"/>
                  <a:gd name="connsiteX8" fmla="*/ 4914907 w 5010157"/>
                  <a:gd name="connsiteY8" fmla="*/ 4800600 h 4800600"/>
                  <a:gd name="connsiteX9" fmla="*/ 4914907 w 5010157"/>
                  <a:gd name="connsiteY9" fmla="*/ 4800600 h 4800600"/>
                  <a:gd name="connsiteX0" fmla="*/ 5010157 w 5010157"/>
                  <a:gd name="connsiteY0" fmla="*/ 0 h 4800600"/>
                  <a:gd name="connsiteX1" fmla="*/ 4381507 w 5010157"/>
                  <a:gd name="connsiteY1" fmla="*/ 419100 h 4800600"/>
                  <a:gd name="connsiteX2" fmla="*/ 3333757 w 5010157"/>
                  <a:gd name="connsiteY2" fmla="*/ 609600 h 4800600"/>
                  <a:gd name="connsiteX3" fmla="*/ 2590807 w 5010157"/>
                  <a:gd name="connsiteY3" fmla="*/ 1257300 h 4800600"/>
                  <a:gd name="connsiteX4" fmla="*/ 1428757 w 5010157"/>
                  <a:gd name="connsiteY4" fmla="*/ 1314450 h 4800600"/>
                  <a:gd name="connsiteX5" fmla="*/ 7 w 5010157"/>
                  <a:gd name="connsiteY5" fmla="*/ 3162300 h 4800600"/>
                  <a:gd name="connsiteX6" fmla="*/ 1447807 w 5010157"/>
                  <a:gd name="connsiteY6" fmla="*/ 3638550 h 4800600"/>
                  <a:gd name="connsiteX7" fmla="*/ 4343407 w 5010157"/>
                  <a:gd name="connsiteY7" fmla="*/ 4495800 h 4800600"/>
                  <a:gd name="connsiteX8" fmla="*/ 4914907 w 5010157"/>
                  <a:gd name="connsiteY8" fmla="*/ 4800600 h 4800600"/>
                  <a:gd name="connsiteX9" fmla="*/ 4914907 w 5010157"/>
                  <a:gd name="connsiteY9" fmla="*/ 4800600 h 4800600"/>
                  <a:gd name="connsiteX0" fmla="*/ 5010157 w 5010157"/>
                  <a:gd name="connsiteY0" fmla="*/ 0 h 4800600"/>
                  <a:gd name="connsiteX1" fmla="*/ 4381507 w 5010157"/>
                  <a:gd name="connsiteY1" fmla="*/ 419100 h 4800600"/>
                  <a:gd name="connsiteX2" fmla="*/ 3333757 w 5010157"/>
                  <a:gd name="connsiteY2" fmla="*/ 609600 h 4800600"/>
                  <a:gd name="connsiteX3" fmla="*/ 2590807 w 5010157"/>
                  <a:gd name="connsiteY3" fmla="*/ 1257300 h 4800600"/>
                  <a:gd name="connsiteX4" fmla="*/ 1428757 w 5010157"/>
                  <a:gd name="connsiteY4" fmla="*/ 1314450 h 4800600"/>
                  <a:gd name="connsiteX5" fmla="*/ 7 w 5010157"/>
                  <a:gd name="connsiteY5" fmla="*/ 3162300 h 4800600"/>
                  <a:gd name="connsiteX6" fmla="*/ 1447807 w 5010157"/>
                  <a:gd name="connsiteY6" fmla="*/ 3638550 h 4800600"/>
                  <a:gd name="connsiteX7" fmla="*/ 4343407 w 5010157"/>
                  <a:gd name="connsiteY7" fmla="*/ 4495800 h 4800600"/>
                  <a:gd name="connsiteX8" fmla="*/ 4914907 w 5010157"/>
                  <a:gd name="connsiteY8" fmla="*/ 4800600 h 4800600"/>
                  <a:gd name="connsiteX9" fmla="*/ 4914907 w 5010157"/>
                  <a:gd name="connsiteY9" fmla="*/ 4800600 h 4800600"/>
                  <a:gd name="connsiteX0" fmla="*/ 5019682 w 5019682"/>
                  <a:gd name="connsiteY0" fmla="*/ 0 h 4724400"/>
                  <a:gd name="connsiteX1" fmla="*/ 4381507 w 5019682"/>
                  <a:gd name="connsiteY1" fmla="*/ 342900 h 4724400"/>
                  <a:gd name="connsiteX2" fmla="*/ 3333757 w 5019682"/>
                  <a:gd name="connsiteY2" fmla="*/ 533400 h 4724400"/>
                  <a:gd name="connsiteX3" fmla="*/ 2590807 w 5019682"/>
                  <a:gd name="connsiteY3" fmla="*/ 1181100 h 4724400"/>
                  <a:gd name="connsiteX4" fmla="*/ 1428757 w 5019682"/>
                  <a:gd name="connsiteY4" fmla="*/ 1238250 h 4724400"/>
                  <a:gd name="connsiteX5" fmla="*/ 7 w 5019682"/>
                  <a:gd name="connsiteY5" fmla="*/ 3086100 h 4724400"/>
                  <a:gd name="connsiteX6" fmla="*/ 1447807 w 5019682"/>
                  <a:gd name="connsiteY6" fmla="*/ 3562350 h 4724400"/>
                  <a:gd name="connsiteX7" fmla="*/ 4343407 w 5019682"/>
                  <a:gd name="connsiteY7" fmla="*/ 4419600 h 4724400"/>
                  <a:gd name="connsiteX8" fmla="*/ 4914907 w 5019682"/>
                  <a:gd name="connsiteY8" fmla="*/ 4724400 h 4724400"/>
                  <a:gd name="connsiteX9" fmla="*/ 4914907 w 5019682"/>
                  <a:gd name="connsiteY9" fmla="*/ 4724400 h 4724400"/>
                  <a:gd name="connsiteX0" fmla="*/ 5019682 w 5019682"/>
                  <a:gd name="connsiteY0" fmla="*/ 0 h 4724400"/>
                  <a:gd name="connsiteX1" fmla="*/ 4381507 w 5019682"/>
                  <a:gd name="connsiteY1" fmla="*/ 342900 h 4724400"/>
                  <a:gd name="connsiteX2" fmla="*/ 3333757 w 5019682"/>
                  <a:gd name="connsiteY2" fmla="*/ 533400 h 4724400"/>
                  <a:gd name="connsiteX3" fmla="*/ 2590807 w 5019682"/>
                  <a:gd name="connsiteY3" fmla="*/ 1181100 h 4724400"/>
                  <a:gd name="connsiteX4" fmla="*/ 1428757 w 5019682"/>
                  <a:gd name="connsiteY4" fmla="*/ 1238250 h 4724400"/>
                  <a:gd name="connsiteX5" fmla="*/ 7 w 5019682"/>
                  <a:gd name="connsiteY5" fmla="*/ 3086100 h 4724400"/>
                  <a:gd name="connsiteX6" fmla="*/ 1447807 w 5019682"/>
                  <a:gd name="connsiteY6" fmla="*/ 3562350 h 4724400"/>
                  <a:gd name="connsiteX7" fmla="*/ 4343407 w 5019682"/>
                  <a:gd name="connsiteY7" fmla="*/ 4419600 h 4724400"/>
                  <a:gd name="connsiteX8" fmla="*/ 4914907 w 5019682"/>
                  <a:gd name="connsiteY8" fmla="*/ 4724400 h 4724400"/>
                  <a:gd name="connsiteX9" fmla="*/ 4914907 w 5019682"/>
                  <a:gd name="connsiteY9" fmla="*/ 4724400 h 4724400"/>
                  <a:gd name="connsiteX0" fmla="*/ 5019682 w 5019682"/>
                  <a:gd name="connsiteY0" fmla="*/ 0 h 4724400"/>
                  <a:gd name="connsiteX1" fmla="*/ 4381507 w 5019682"/>
                  <a:gd name="connsiteY1" fmla="*/ 342900 h 4724400"/>
                  <a:gd name="connsiteX2" fmla="*/ 3333757 w 5019682"/>
                  <a:gd name="connsiteY2" fmla="*/ 533400 h 4724400"/>
                  <a:gd name="connsiteX3" fmla="*/ 2590807 w 5019682"/>
                  <a:gd name="connsiteY3" fmla="*/ 1181100 h 4724400"/>
                  <a:gd name="connsiteX4" fmla="*/ 1428757 w 5019682"/>
                  <a:gd name="connsiteY4" fmla="*/ 1238250 h 4724400"/>
                  <a:gd name="connsiteX5" fmla="*/ 7 w 5019682"/>
                  <a:gd name="connsiteY5" fmla="*/ 3086100 h 4724400"/>
                  <a:gd name="connsiteX6" fmla="*/ 1447807 w 5019682"/>
                  <a:gd name="connsiteY6" fmla="*/ 3562350 h 4724400"/>
                  <a:gd name="connsiteX7" fmla="*/ 4343407 w 5019682"/>
                  <a:gd name="connsiteY7" fmla="*/ 4419600 h 4724400"/>
                  <a:gd name="connsiteX8" fmla="*/ 4914907 w 5019682"/>
                  <a:gd name="connsiteY8" fmla="*/ 4724400 h 4724400"/>
                  <a:gd name="connsiteX9" fmla="*/ 4914907 w 5019682"/>
                  <a:gd name="connsiteY9" fmla="*/ 4724400 h 4724400"/>
                  <a:gd name="connsiteX0" fmla="*/ 5019682 w 5019682"/>
                  <a:gd name="connsiteY0" fmla="*/ 0 h 4724400"/>
                  <a:gd name="connsiteX1" fmla="*/ 4381507 w 5019682"/>
                  <a:gd name="connsiteY1" fmla="*/ 342900 h 4724400"/>
                  <a:gd name="connsiteX2" fmla="*/ 3333757 w 5019682"/>
                  <a:gd name="connsiteY2" fmla="*/ 533400 h 4724400"/>
                  <a:gd name="connsiteX3" fmla="*/ 2590807 w 5019682"/>
                  <a:gd name="connsiteY3" fmla="*/ 1181100 h 4724400"/>
                  <a:gd name="connsiteX4" fmla="*/ 1428757 w 5019682"/>
                  <a:gd name="connsiteY4" fmla="*/ 1238250 h 4724400"/>
                  <a:gd name="connsiteX5" fmla="*/ 7 w 5019682"/>
                  <a:gd name="connsiteY5" fmla="*/ 3086100 h 4724400"/>
                  <a:gd name="connsiteX6" fmla="*/ 1447807 w 5019682"/>
                  <a:gd name="connsiteY6" fmla="*/ 3562350 h 4724400"/>
                  <a:gd name="connsiteX7" fmla="*/ 4343407 w 5019682"/>
                  <a:gd name="connsiteY7" fmla="*/ 4419600 h 4724400"/>
                  <a:gd name="connsiteX8" fmla="*/ 4914907 w 5019682"/>
                  <a:gd name="connsiteY8" fmla="*/ 4724400 h 4724400"/>
                  <a:gd name="connsiteX9" fmla="*/ 4914907 w 5019682"/>
                  <a:gd name="connsiteY9" fmla="*/ 4724400 h 4724400"/>
                  <a:gd name="connsiteX0" fmla="*/ 5019682 w 5041907"/>
                  <a:gd name="connsiteY0" fmla="*/ 0 h 4748692"/>
                  <a:gd name="connsiteX1" fmla="*/ 4381507 w 5041907"/>
                  <a:gd name="connsiteY1" fmla="*/ 342900 h 4748692"/>
                  <a:gd name="connsiteX2" fmla="*/ 3333757 w 5041907"/>
                  <a:gd name="connsiteY2" fmla="*/ 533400 h 4748692"/>
                  <a:gd name="connsiteX3" fmla="*/ 2590807 w 5041907"/>
                  <a:gd name="connsiteY3" fmla="*/ 1181100 h 4748692"/>
                  <a:gd name="connsiteX4" fmla="*/ 1428757 w 5041907"/>
                  <a:gd name="connsiteY4" fmla="*/ 1238250 h 4748692"/>
                  <a:gd name="connsiteX5" fmla="*/ 7 w 5041907"/>
                  <a:gd name="connsiteY5" fmla="*/ 3086100 h 4748692"/>
                  <a:gd name="connsiteX6" fmla="*/ 1447807 w 5041907"/>
                  <a:gd name="connsiteY6" fmla="*/ 3562350 h 4748692"/>
                  <a:gd name="connsiteX7" fmla="*/ 4343407 w 5041907"/>
                  <a:gd name="connsiteY7" fmla="*/ 4419600 h 4748692"/>
                  <a:gd name="connsiteX8" fmla="*/ 4914907 w 5041907"/>
                  <a:gd name="connsiteY8" fmla="*/ 4724400 h 4748692"/>
                  <a:gd name="connsiteX9" fmla="*/ 5041907 w 5041907"/>
                  <a:gd name="connsiteY9" fmla="*/ 4730750 h 4748692"/>
                  <a:gd name="connsiteX0" fmla="*/ 5019682 w 5041907"/>
                  <a:gd name="connsiteY0" fmla="*/ 0 h 4744325"/>
                  <a:gd name="connsiteX1" fmla="*/ 4381507 w 5041907"/>
                  <a:gd name="connsiteY1" fmla="*/ 342900 h 4744325"/>
                  <a:gd name="connsiteX2" fmla="*/ 3333757 w 5041907"/>
                  <a:gd name="connsiteY2" fmla="*/ 533400 h 4744325"/>
                  <a:gd name="connsiteX3" fmla="*/ 2590807 w 5041907"/>
                  <a:gd name="connsiteY3" fmla="*/ 1181100 h 4744325"/>
                  <a:gd name="connsiteX4" fmla="*/ 1428757 w 5041907"/>
                  <a:gd name="connsiteY4" fmla="*/ 1238250 h 4744325"/>
                  <a:gd name="connsiteX5" fmla="*/ 7 w 5041907"/>
                  <a:gd name="connsiteY5" fmla="*/ 3086100 h 4744325"/>
                  <a:gd name="connsiteX6" fmla="*/ 1447807 w 5041907"/>
                  <a:gd name="connsiteY6" fmla="*/ 3562350 h 4744325"/>
                  <a:gd name="connsiteX7" fmla="*/ 4343407 w 5041907"/>
                  <a:gd name="connsiteY7" fmla="*/ 4419600 h 4744325"/>
                  <a:gd name="connsiteX8" fmla="*/ 4857757 w 5041907"/>
                  <a:gd name="connsiteY8" fmla="*/ 4718050 h 4744325"/>
                  <a:gd name="connsiteX9" fmla="*/ 5041907 w 5041907"/>
                  <a:gd name="connsiteY9" fmla="*/ 4730750 h 474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1907" h="4744325">
                    <a:moveTo>
                      <a:pt x="5019682" y="0"/>
                    </a:moveTo>
                    <a:cubicBezTo>
                      <a:pt x="4800607" y="6350"/>
                      <a:pt x="4662495" y="254000"/>
                      <a:pt x="4381507" y="342900"/>
                    </a:cubicBezTo>
                    <a:cubicBezTo>
                      <a:pt x="4100520" y="431800"/>
                      <a:pt x="3632207" y="393700"/>
                      <a:pt x="3333757" y="533400"/>
                    </a:cubicBezTo>
                    <a:cubicBezTo>
                      <a:pt x="3086107" y="749300"/>
                      <a:pt x="2943232" y="1012825"/>
                      <a:pt x="2590807" y="1181100"/>
                    </a:cubicBezTo>
                    <a:cubicBezTo>
                      <a:pt x="2285309" y="1326968"/>
                      <a:pt x="1822457" y="996950"/>
                      <a:pt x="1428757" y="1238250"/>
                    </a:cubicBezTo>
                    <a:cubicBezTo>
                      <a:pt x="996957" y="1555750"/>
                      <a:pt x="-3168" y="2698750"/>
                      <a:pt x="7" y="3086100"/>
                    </a:cubicBezTo>
                    <a:cubicBezTo>
                      <a:pt x="3182" y="3473450"/>
                      <a:pt x="723907" y="3340100"/>
                      <a:pt x="1447807" y="3562350"/>
                    </a:cubicBezTo>
                    <a:cubicBezTo>
                      <a:pt x="2413007" y="3848100"/>
                      <a:pt x="3775082" y="4226983"/>
                      <a:pt x="4343407" y="4419600"/>
                    </a:cubicBezTo>
                    <a:cubicBezTo>
                      <a:pt x="4911732" y="4612217"/>
                      <a:pt x="4741340" y="4666192"/>
                      <a:pt x="4857757" y="4718050"/>
                    </a:cubicBezTo>
                    <a:cubicBezTo>
                      <a:pt x="4974174" y="4769908"/>
                      <a:pt x="4999574" y="4728633"/>
                      <a:pt x="5041907" y="4730750"/>
                    </a:cubicBezTo>
                  </a:path>
                </a:pathLst>
              </a:custGeom>
              <a:solidFill>
                <a:srgbClr val="FFFFFF">
                  <a:alpha val="25000"/>
                </a:srgbClr>
              </a:solidFill>
              <a:ln w="22225" cap="rnd" cmpd="sng" algn="ctr">
                <a:noFill/>
                <a:prstDash val="sysDash"/>
                <a:round/>
                <a:headEnd type="none" w="med" len="med"/>
                <a:tailEnd type="none" w="med" len="med"/>
              </a:ln>
              <a:effectLst>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7" name="Freeform 6"/>
              <p:cNvSpPr/>
              <p:nvPr/>
            </p:nvSpPr>
            <p:spPr>
              <a:xfrm>
                <a:off x="4114793" y="876299"/>
                <a:ext cx="5041907" cy="4744325"/>
              </a:xfrm>
              <a:custGeom>
                <a:avLst/>
                <a:gdLst>
                  <a:gd name="connsiteX0" fmla="*/ 5010150 w 5010150"/>
                  <a:gd name="connsiteY0" fmla="*/ 0 h 4800600"/>
                  <a:gd name="connsiteX1" fmla="*/ 4381500 w 5010150"/>
                  <a:gd name="connsiteY1" fmla="*/ 419100 h 4800600"/>
                  <a:gd name="connsiteX2" fmla="*/ 2343150 w 5010150"/>
                  <a:gd name="connsiteY2" fmla="*/ 990600 h 4800600"/>
                  <a:gd name="connsiteX3" fmla="*/ 1219200 w 5010150"/>
                  <a:gd name="connsiteY3" fmla="*/ 1009650 h 4800600"/>
                  <a:gd name="connsiteX4" fmla="*/ 0 w 5010150"/>
                  <a:gd name="connsiteY4" fmla="*/ 3162300 h 4800600"/>
                  <a:gd name="connsiteX5" fmla="*/ 1447800 w 5010150"/>
                  <a:gd name="connsiteY5" fmla="*/ 3638550 h 4800600"/>
                  <a:gd name="connsiteX6" fmla="*/ 4343400 w 5010150"/>
                  <a:gd name="connsiteY6" fmla="*/ 4495800 h 4800600"/>
                  <a:gd name="connsiteX7" fmla="*/ 4914900 w 5010150"/>
                  <a:gd name="connsiteY7" fmla="*/ 4800600 h 4800600"/>
                  <a:gd name="connsiteX8" fmla="*/ 4914900 w 5010150"/>
                  <a:gd name="connsiteY8" fmla="*/ 4800600 h 4800600"/>
                  <a:gd name="connsiteX0" fmla="*/ 5010150 w 5010150"/>
                  <a:gd name="connsiteY0" fmla="*/ 0 h 4800600"/>
                  <a:gd name="connsiteX1" fmla="*/ 4381500 w 5010150"/>
                  <a:gd name="connsiteY1" fmla="*/ 419100 h 4800600"/>
                  <a:gd name="connsiteX2" fmla="*/ 2343150 w 5010150"/>
                  <a:gd name="connsiteY2" fmla="*/ 990600 h 4800600"/>
                  <a:gd name="connsiteX3" fmla="*/ 1428750 w 5010150"/>
                  <a:gd name="connsiteY3" fmla="*/ 1314450 h 4800600"/>
                  <a:gd name="connsiteX4" fmla="*/ 0 w 5010150"/>
                  <a:gd name="connsiteY4" fmla="*/ 3162300 h 4800600"/>
                  <a:gd name="connsiteX5" fmla="*/ 1447800 w 5010150"/>
                  <a:gd name="connsiteY5" fmla="*/ 3638550 h 4800600"/>
                  <a:gd name="connsiteX6" fmla="*/ 4343400 w 5010150"/>
                  <a:gd name="connsiteY6" fmla="*/ 4495800 h 4800600"/>
                  <a:gd name="connsiteX7" fmla="*/ 4914900 w 5010150"/>
                  <a:gd name="connsiteY7" fmla="*/ 4800600 h 4800600"/>
                  <a:gd name="connsiteX8" fmla="*/ 4914900 w 5010150"/>
                  <a:gd name="connsiteY8" fmla="*/ 4800600 h 4800600"/>
                  <a:gd name="connsiteX0" fmla="*/ 5010150 w 5010150"/>
                  <a:gd name="connsiteY0" fmla="*/ 0 h 4800600"/>
                  <a:gd name="connsiteX1" fmla="*/ 4381500 w 5010150"/>
                  <a:gd name="connsiteY1" fmla="*/ 419100 h 4800600"/>
                  <a:gd name="connsiteX2" fmla="*/ 2590800 w 5010150"/>
                  <a:gd name="connsiteY2" fmla="*/ 1257300 h 4800600"/>
                  <a:gd name="connsiteX3" fmla="*/ 1428750 w 5010150"/>
                  <a:gd name="connsiteY3" fmla="*/ 1314450 h 4800600"/>
                  <a:gd name="connsiteX4" fmla="*/ 0 w 5010150"/>
                  <a:gd name="connsiteY4" fmla="*/ 3162300 h 4800600"/>
                  <a:gd name="connsiteX5" fmla="*/ 1447800 w 5010150"/>
                  <a:gd name="connsiteY5" fmla="*/ 3638550 h 4800600"/>
                  <a:gd name="connsiteX6" fmla="*/ 4343400 w 5010150"/>
                  <a:gd name="connsiteY6" fmla="*/ 4495800 h 4800600"/>
                  <a:gd name="connsiteX7" fmla="*/ 4914900 w 5010150"/>
                  <a:gd name="connsiteY7" fmla="*/ 4800600 h 4800600"/>
                  <a:gd name="connsiteX8" fmla="*/ 4914900 w 5010150"/>
                  <a:gd name="connsiteY8" fmla="*/ 4800600 h 4800600"/>
                  <a:gd name="connsiteX0" fmla="*/ 5010150 w 5010150"/>
                  <a:gd name="connsiteY0" fmla="*/ 0 h 4800600"/>
                  <a:gd name="connsiteX1" fmla="*/ 4381500 w 5010150"/>
                  <a:gd name="connsiteY1" fmla="*/ 419100 h 4800600"/>
                  <a:gd name="connsiteX2" fmla="*/ 3333750 w 5010150"/>
                  <a:gd name="connsiteY2" fmla="*/ 609600 h 4800600"/>
                  <a:gd name="connsiteX3" fmla="*/ 2590800 w 5010150"/>
                  <a:gd name="connsiteY3" fmla="*/ 1257300 h 4800600"/>
                  <a:gd name="connsiteX4" fmla="*/ 1428750 w 5010150"/>
                  <a:gd name="connsiteY4" fmla="*/ 1314450 h 4800600"/>
                  <a:gd name="connsiteX5" fmla="*/ 0 w 5010150"/>
                  <a:gd name="connsiteY5" fmla="*/ 3162300 h 4800600"/>
                  <a:gd name="connsiteX6" fmla="*/ 1447800 w 5010150"/>
                  <a:gd name="connsiteY6" fmla="*/ 3638550 h 4800600"/>
                  <a:gd name="connsiteX7" fmla="*/ 4343400 w 5010150"/>
                  <a:gd name="connsiteY7" fmla="*/ 4495800 h 4800600"/>
                  <a:gd name="connsiteX8" fmla="*/ 4914900 w 5010150"/>
                  <a:gd name="connsiteY8" fmla="*/ 4800600 h 4800600"/>
                  <a:gd name="connsiteX9" fmla="*/ 4914900 w 5010150"/>
                  <a:gd name="connsiteY9" fmla="*/ 4800600 h 4800600"/>
                  <a:gd name="connsiteX0" fmla="*/ 5010157 w 5010157"/>
                  <a:gd name="connsiteY0" fmla="*/ 0 h 4800600"/>
                  <a:gd name="connsiteX1" fmla="*/ 4381507 w 5010157"/>
                  <a:gd name="connsiteY1" fmla="*/ 419100 h 4800600"/>
                  <a:gd name="connsiteX2" fmla="*/ 3333757 w 5010157"/>
                  <a:gd name="connsiteY2" fmla="*/ 609600 h 4800600"/>
                  <a:gd name="connsiteX3" fmla="*/ 2590807 w 5010157"/>
                  <a:gd name="connsiteY3" fmla="*/ 1257300 h 4800600"/>
                  <a:gd name="connsiteX4" fmla="*/ 1428757 w 5010157"/>
                  <a:gd name="connsiteY4" fmla="*/ 1314450 h 4800600"/>
                  <a:gd name="connsiteX5" fmla="*/ 7 w 5010157"/>
                  <a:gd name="connsiteY5" fmla="*/ 3162300 h 4800600"/>
                  <a:gd name="connsiteX6" fmla="*/ 1447807 w 5010157"/>
                  <a:gd name="connsiteY6" fmla="*/ 3638550 h 4800600"/>
                  <a:gd name="connsiteX7" fmla="*/ 4343407 w 5010157"/>
                  <a:gd name="connsiteY7" fmla="*/ 4495800 h 4800600"/>
                  <a:gd name="connsiteX8" fmla="*/ 4914907 w 5010157"/>
                  <a:gd name="connsiteY8" fmla="*/ 4800600 h 4800600"/>
                  <a:gd name="connsiteX9" fmla="*/ 4914907 w 5010157"/>
                  <a:gd name="connsiteY9" fmla="*/ 4800600 h 4800600"/>
                  <a:gd name="connsiteX0" fmla="*/ 5010157 w 5010157"/>
                  <a:gd name="connsiteY0" fmla="*/ 0 h 4800600"/>
                  <a:gd name="connsiteX1" fmla="*/ 4381507 w 5010157"/>
                  <a:gd name="connsiteY1" fmla="*/ 419100 h 4800600"/>
                  <a:gd name="connsiteX2" fmla="*/ 3333757 w 5010157"/>
                  <a:gd name="connsiteY2" fmla="*/ 609600 h 4800600"/>
                  <a:gd name="connsiteX3" fmla="*/ 2590807 w 5010157"/>
                  <a:gd name="connsiteY3" fmla="*/ 1257300 h 4800600"/>
                  <a:gd name="connsiteX4" fmla="*/ 1428757 w 5010157"/>
                  <a:gd name="connsiteY4" fmla="*/ 1314450 h 4800600"/>
                  <a:gd name="connsiteX5" fmla="*/ 7 w 5010157"/>
                  <a:gd name="connsiteY5" fmla="*/ 3162300 h 4800600"/>
                  <a:gd name="connsiteX6" fmla="*/ 1447807 w 5010157"/>
                  <a:gd name="connsiteY6" fmla="*/ 3638550 h 4800600"/>
                  <a:gd name="connsiteX7" fmla="*/ 4343407 w 5010157"/>
                  <a:gd name="connsiteY7" fmla="*/ 4495800 h 4800600"/>
                  <a:gd name="connsiteX8" fmla="*/ 4914907 w 5010157"/>
                  <a:gd name="connsiteY8" fmla="*/ 4800600 h 4800600"/>
                  <a:gd name="connsiteX9" fmla="*/ 4914907 w 5010157"/>
                  <a:gd name="connsiteY9" fmla="*/ 4800600 h 4800600"/>
                  <a:gd name="connsiteX0" fmla="*/ 5010157 w 5010157"/>
                  <a:gd name="connsiteY0" fmla="*/ 0 h 4800600"/>
                  <a:gd name="connsiteX1" fmla="*/ 4381507 w 5010157"/>
                  <a:gd name="connsiteY1" fmla="*/ 419100 h 4800600"/>
                  <a:gd name="connsiteX2" fmla="*/ 3333757 w 5010157"/>
                  <a:gd name="connsiteY2" fmla="*/ 609600 h 4800600"/>
                  <a:gd name="connsiteX3" fmla="*/ 2590807 w 5010157"/>
                  <a:gd name="connsiteY3" fmla="*/ 1257300 h 4800600"/>
                  <a:gd name="connsiteX4" fmla="*/ 1428757 w 5010157"/>
                  <a:gd name="connsiteY4" fmla="*/ 1314450 h 4800600"/>
                  <a:gd name="connsiteX5" fmla="*/ 7 w 5010157"/>
                  <a:gd name="connsiteY5" fmla="*/ 3162300 h 4800600"/>
                  <a:gd name="connsiteX6" fmla="*/ 1447807 w 5010157"/>
                  <a:gd name="connsiteY6" fmla="*/ 3638550 h 4800600"/>
                  <a:gd name="connsiteX7" fmla="*/ 4343407 w 5010157"/>
                  <a:gd name="connsiteY7" fmla="*/ 4495800 h 4800600"/>
                  <a:gd name="connsiteX8" fmla="*/ 4914907 w 5010157"/>
                  <a:gd name="connsiteY8" fmla="*/ 4800600 h 4800600"/>
                  <a:gd name="connsiteX9" fmla="*/ 4914907 w 5010157"/>
                  <a:gd name="connsiteY9" fmla="*/ 4800600 h 4800600"/>
                  <a:gd name="connsiteX0" fmla="*/ 5010157 w 5010157"/>
                  <a:gd name="connsiteY0" fmla="*/ 0 h 4800600"/>
                  <a:gd name="connsiteX1" fmla="*/ 4381507 w 5010157"/>
                  <a:gd name="connsiteY1" fmla="*/ 419100 h 4800600"/>
                  <a:gd name="connsiteX2" fmla="*/ 3333757 w 5010157"/>
                  <a:gd name="connsiteY2" fmla="*/ 609600 h 4800600"/>
                  <a:gd name="connsiteX3" fmla="*/ 2590807 w 5010157"/>
                  <a:gd name="connsiteY3" fmla="*/ 1257300 h 4800600"/>
                  <a:gd name="connsiteX4" fmla="*/ 1428757 w 5010157"/>
                  <a:gd name="connsiteY4" fmla="*/ 1314450 h 4800600"/>
                  <a:gd name="connsiteX5" fmla="*/ 7 w 5010157"/>
                  <a:gd name="connsiteY5" fmla="*/ 3162300 h 4800600"/>
                  <a:gd name="connsiteX6" fmla="*/ 1447807 w 5010157"/>
                  <a:gd name="connsiteY6" fmla="*/ 3638550 h 4800600"/>
                  <a:gd name="connsiteX7" fmla="*/ 4343407 w 5010157"/>
                  <a:gd name="connsiteY7" fmla="*/ 4495800 h 4800600"/>
                  <a:gd name="connsiteX8" fmla="*/ 4914907 w 5010157"/>
                  <a:gd name="connsiteY8" fmla="*/ 4800600 h 4800600"/>
                  <a:gd name="connsiteX9" fmla="*/ 4914907 w 5010157"/>
                  <a:gd name="connsiteY9" fmla="*/ 4800600 h 4800600"/>
                  <a:gd name="connsiteX0" fmla="*/ 5010157 w 5010157"/>
                  <a:gd name="connsiteY0" fmla="*/ 0 h 4800600"/>
                  <a:gd name="connsiteX1" fmla="*/ 4381507 w 5010157"/>
                  <a:gd name="connsiteY1" fmla="*/ 419100 h 4800600"/>
                  <a:gd name="connsiteX2" fmla="*/ 3333757 w 5010157"/>
                  <a:gd name="connsiteY2" fmla="*/ 609600 h 4800600"/>
                  <a:gd name="connsiteX3" fmla="*/ 2590807 w 5010157"/>
                  <a:gd name="connsiteY3" fmla="*/ 1257300 h 4800600"/>
                  <a:gd name="connsiteX4" fmla="*/ 1428757 w 5010157"/>
                  <a:gd name="connsiteY4" fmla="*/ 1314450 h 4800600"/>
                  <a:gd name="connsiteX5" fmla="*/ 7 w 5010157"/>
                  <a:gd name="connsiteY5" fmla="*/ 3162300 h 4800600"/>
                  <a:gd name="connsiteX6" fmla="*/ 1447807 w 5010157"/>
                  <a:gd name="connsiteY6" fmla="*/ 3638550 h 4800600"/>
                  <a:gd name="connsiteX7" fmla="*/ 4343407 w 5010157"/>
                  <a:gd name="connsiteY7" fmla="*/ 4495800 h 4800600"/>
                  <a:gd name="connsiteX8" fmla="*/ 4914907 w 5010157"/>
                  <a:gd name="connsiteY8" fmla="*/ 4800600 h 4800600"/>
                  <a:gd name="connsiteX9" fmla="*/ 4914907 w 5010157"/>
                  <a:gd name="connsiteY9" fmla="*/ 4800600 h 4800600"/>
                  <a:gd name="connsiteX0" fmla="*/ 5010157 w 5010157"/>
                  <a:gd name="connsiteY0" fmla="*/ 0 h 4800600"/>
                  <a:gd name="connsiteX1" fmla="*/ 4381507 w 5010157"/>
                  <a:gd name="connsiteY1" fmla="*/ 419100 h 4800600"/>
                  <a:gd name="connsiteX2" fmla="*/ 3333757 w 5010157"/>
                  <a:gd name="connsiteY2" fmla="*/ 609600 h 4800600"/>
                  <a:gd name="connsiteX3" fmla="*/ 2590807 w 5010157"/>
                  <a:gd name="connsiteY3" fmla="*/ 1257300 h 4800600"/>
                  <a:gd name="connsiteX4" fmla="*/ 1428757 w 5010157"/>
                  <a:gd name="connsiteY4" fmla="*/ 1314450 h 4800600"/>
                  <a:gd name="connsiteX5" fmla="*/ 7 w 5010157"/>
                  <a:gd name="connsiteY5" fmla="*/ 3162300 h 4800600"/>
                  <a:gd name="connsiteX6" fmla="*/ 1447807 w 5010157"/>
                  <a:gd name="connsiteY6" fmla="*/ 3638550 h 4800600"/>
                  <a:gd name="connsiteX7" fmla="*/ 4343407 w 5010157"/>
                  <a:gd name="connsiteY7" fmla="*/ 4495800 h 4800600"/>
                  <a:gd name="connsiteX8" fmla="*/ 4914907 w 5010157"/>
                  <a:gd name="connsiteY8" fmla="*/ 4800600 h 4800600"/>
                  <a:gd name="connsiteX9" fmla="*/ 4914907 w 5010157"/>
                  <a:gd name="connsiteY9" fmla="*/ 4800600 h 4800600"/>
                  <a:gd name="connsiteX0" fmla="*/ 5019682 w 5019682"/>
                  <a:gd name="connsiteY0" fmla="*/ 0 h 4724400"/>
                  <a:gd name="connsiteX1" fmla="*/ 4381507 w 5019682"/>
                  <a:gd name="connsiteY1" fmla="*/ 342900 h 4724400"/>
                  <a:gd name="connsiteX2" fmla="*/ 3333757 w 5019682"/>
                  <a:gd name="connsiteY2" fmla="*/ 533400 h 4724400"/>
                  <a:gd name="connsiteX3" fmla="*/ 2590807 w 5019682"/>
                  <a:gd name="connsiteY3" fmla="*/ 1181100 h 4724400"/>
                  <a:gd name="connsiteX4" fmla="*/ 1428757 w 5019682"/>
                  <a:gd name="connsiteY4" fmla="*/ 1238250 h 4724400"/>
                  <a:gd name="connsiteX5" fmla="*/ 7 w 5019682"/>
                  <a:gd name="connsiteY5" fmla="*/ 3086100 h 4724400"/>
                  <a:gd name="connsiteX6" fmla="*/ 1447807 w 5019682"/>
                  <a:gd name="connsiteY6" fmla="*/ 3562350 h 4724400"/>
                  <a:gd name="connsiteX7" fmla="*/ 4343407 w 5019682"/>
                  <a:gd name="connsiteY7" fmla="*/ 4419600 h 4724400"/>
                  <a:gd name="connsiteX8" fmla="*/ 4914907 w 5019682"/>
                  <a:gd name="connsiteY8" fmla="*/ 4724400 h 4724400"/>
                  <a:gd name="connsiteX9" fmla="*/ 4914907 w 5019682"/>
                  <a:gd name="connsiteY9" fmla="*/ 4724400 h 4724400"/>
                  <a:gd name="connsiteX0" fmla="*/ 5019682 w 5019682"/>
                  <a:gd name="connsiteY0" fmla="*/ 0 h 4724400"/>
                  <a:gd name="connsiteX1" fmla="*/ 4381507 w 5019682"/>
                  <a:gd name="connsiteY1" fmla="*/ 342900 h 4724400"/>
                  <a:gd name="connsiteX2" fmla="*/ 3333757 w 5019682"/>
                  <a:gd name="connsiteY2" fmla="*/ 533400 h 4724400"/>
                  <a:gd name="connsiteX3" fmla="*/ 2590807 w 5019682"/>
                  <a:gd name="connsiteY3" fmla="*/ 1181100 h 4724400"/>
                  <a:gd name="connsiteX4" fmla="*/ 1428757 w 5019682"/>
                  <a:gd name="connsiteY4" fmla="*/ 1238250 h 4724400"/>
                  <a:gd name="connsiteX5" fmla="*/ 7 w 5019682"/>
                  <a:gd name="connsiteY5" fmla="*/ 3086100 h 4724400"/>
                  <a:gd name="connsiteX6" fmla="*/ 1447807 w 5019682"/>
                  <a:gd name="connsiteY6" fmla="*/ 3562350 h 4724400"/>
                  <a:gd name="connsiteX7" fmla="*/ 4343407 w 5019682"/>
                  <a:gd name="connsiteY7" fmla="*/ 4419600 h 4724400"/>
                  <a:gd name="connsiteX8" fmla="*/ 4914907 w 5019682"/>
                  <a:gd name="connsiteY8" fmla="*/ 4724400 h 4724400"/>
                  <a:gd name="connsiteX9" fmla="*/ 4914907 w 5019682"/>
                  <a:gd name="connsiteY9" fmla="*/ 4724400 h 4724400"/>
                  <a:gd name="connsiteX0" fmla="*/ 5019682 w 5019682"/>
                  <a:gd name="connsiteY0" fmla="*/ 0 h 4724400"/>
                  <a:gd name="connsiteX1" fmla="*/ 4381507 w 5019682"/>
                  <a:gd name="connsiteY1" fmla="*/ 342900 h 4724400"/>
                  <a:gd name="connsiteX2" fmla="*/ 3333757 w 5019682"/>
                  <a:gd name="connsiteY2" fmla="*/ 533400 h 4724400"/>
                  <a:gd name="connsiteX3" fmla="*/ 2590807 w 5019682"/>
                  <a:gd name="connsiteY3" fmla="*/ 1181100 h 4724400"/>
                  <a:gd name="connsiteX4" fmla="*/ 1428757 w 5019682"/>
                  <a:gd name="connsiteY4" fmla="*/ 1238250 h 4724400"/>
                  <a:gd name="connsiteX5" fmla="*/ 7 w 5019682"/>
                  <a:gd name="connsiteY5" fmla="*/ 3086100 h 4724400"/>
                  <a:gd name="connsiteX6" fmla="*/ 1447807 w 5019682"/>
                  <a:gd name="connsiteY6" fmla="*/ 3562350 h 4724400"/>
                  <a:gd name="connsiteX7" fmla="*/ 4343407 w 5019682"/>
                  <a:gd name="connsiteY7" fmla="*/ 4419600 h 4724400"/>
                  <a:gd name="connsiteX8" fmla="*/ 4914907 w 5019682"/>
                  <a:gd name="connsiteY8" fmla="*/ 4724400 h 4724400"/>
                  <a:gd name="connsiteX9" fmla="*/ 4914907 w 5019682"/>
                  <a:gd name="connsiteY9" fmla="*/ 4724400 h 4724400"/>
                  <a:gd name="connsiteX0" fmla="*/ 5019682 w 5019682"/>
                  <a:gd name="connsiteY0" fmla="*/ 0 h 4724400"/>
                  <a:gd name="connsiteX1" fmla="*/ 4381507 w 5019682"/>
                  <a:gd name="connsiteY1" fmla="*/ 342900 h 4724400"/>
                  <a:gd name="connsiteX2" fmla="*/ 3333757 w 5019682"/>
                  <a:gd name="connsiteY2" fmla="*/ 533400 h 4724400"/>
                  <a:gd name="connsiteX3" fmla="*/ 2590807 w 5019682"/>
                  <a:gd name="connsiteY3" fmla="*/ 1181100 h 4724400"/>
                  <a:gd name="connsiteX4" fmla="*/ 1428757 w 5019682"/>
                  <a:gd name="connsiteY4" fmla="*/ 1238250 h 4724400"/>
                  <a:gd name="connsiteX5" fmla="*/ 7 w 5019682"/>
                  <a:gd name="connsiteY5" fmla="*/ 3086100 h 4724400"/>
                  <a:gd name="connsiteX6" fmla="*/ 1447807 w 5019682"/>
                  <a:gd name="connsiteY6" fmla="*/ 3562350 h 4724400"/>
                  <a:gd name="connsiteX7" fmla="*/ 4343407 w 5019682"/>
                  <a:gd name="connsiteY7" fmla="*/ 4419600 h 4724400"/>
                  <a:gd name="connsiteX8" fmla="*/ 4914907 w 5019682"/>
                  <a:gd name="connsiteY8" fmla="*/ 4724400 h 4724400"/>
                  <a:gd name="connsiteX9" fmla="*/ 4914907 w 5019682"/>
                  <a:gd name="connsiteY9" fmla="*/ 4724400 h 4724400"/>
                  <a:gd name="connsiteX0" fmla="*/ 5019682 w 5041907"/>
                  <a:gd name="connsiteY0" fmla="*/ 0 h 4748692"/>
                  <a:gd name="connsiteX1" fmla="*/ 4381507 w 5041907"/>
                  <a:gd name="connsiteY1" fmla="*/ 342900 h 4748692"/>
                  <a:gd name="connsiteX2" fmla="*/ 3333757 w 5041907"/>
                  <a:gd name="connsiteY2" fmla="*/ 533400 h 4748692"/>
                  <a:gd name="connsiteX3" fmla="*/ 2590807 w 5041907"/>
                  <a:gd name="connsiteY3" fmla="*/ 1181100 h 4748692"/>
                  <a:gd name="connsiteX4" fmla="*/ 1428757 w 5041907"/>
                  <a:gd name="connsiteY4" fmla="*/ 1238250 h 4748692"/>
                  <a:gd name="connsiteX5" fmla="*/ 7 w 5041907"/>
                  <a:gd name="connsiteY5" fmla="*/ 3086100 h 4748692"/>
                  <a:gd name="connsiteX6" fmla="*/ 1447807 w 5041907"/>
                  <a:gd name="connsiteY6" fmla="*/ 3562350 h 4748692"/>
                  <a:gd name="connsiteX7" fmla="*/ 4343407 w 5041907"/>
                  <a:gd name="connsiteY7" fmla="*/ 4419600 h 4748692"/>
                  <a:gd name="connsiteX8" fmla="*/ 4914907 w 5041907"/>
                  <a:gd name="connsiteY8" fmla="*/ 4724400 h 4748692"/>
                  <a:gd name="connsiteX9" fmla="*/ 5041907 w 5041907"/>
                  <a:gd name="connsiteY9" fmla="*/ 4730750 h 4748692"/>
                  <a:gd name="connsiteX0" fmla="*/ 5019682 w 5041907"/>
                  <a:gd name="connsiteY0" fmla="*/ 0 h 4744325"/>
                  <a:gd name="connsiteX1" fmla="*/ 4381507 w 5041907"/>
                  <a:gd name="connsiteY1" fmla="*/ 342900 h 4744325"/>
                  <a:gd name="connsiteX2" fmla="*/ 3333757 w 5041907"/>
                  <a:gd name="connsiteY2" fmla="*/ 533400 h 4744325"/>
                  <a:gd name="connsiteX3" fmla="*/ 2590807 w 5041907"/>
                  <a:gd name="connsiteY3" fmla="*/ 1181100 h 4744325"/>
                  <a:gd name="connsiteX4" fmla="*/ 1428757 w 5041907"/>
                  <a:gd name="connsiteY4" fmla="*/ 1238250 h 4744325"/>
                  <a:gd name="connsiteX5" fmla="*/ 7 w 5041907"/>
                  <a:gd name="connsiteY5" fmla="*/ 3086100 h 4744325"/>
                  <a:gd name="connsiteX6" fmla="*/ 1447807 w 5041907"/>
                  <a:gd name="connsiteY6" fmla="*/ 3562350 h 4744325"/>
                  <a:gd name="connsiteX7" fmla="*/ 4343407 w 5041907"/>
                  <a:gd name="connsiteY7" fmla="*/ 4419600 h 4744325"/>
                  <a:gd name="connsiteX8" fmla="*/ 4857757 w 5041907"/>
                  <a:gd name="connsiteY8" fmla="*/ 4718050 h 4744325"/>
                  <a:gd name="connsiteX9" fmla="*/ 5041907 w 5041907"/>
                  <a:gd name="connsiteY9" fmla="*/ 4730750 h 474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1907" h="4744325">
                    <a:moveTo>
                      <a:pt x="5019682" y="0"/>
                    </a:moveTo>
                    <a:cubicBezTo>
                      <a:pt x="4800607" y="6350"/>
                      <a:pt x="4662495" y="254000"/>
                      <a:pt x="4381507" y="342900"/>
                    </a:cubicBezTo>
                    <a:cubicBezTo>
                      <a:pt x="4100520" y="431800"/>
                      <a:pt x="3632207" y="393700"/>
                      <a:pt x="3333757" y="533400"/>
                    </a:cubicBezTo>
                    <a:cubicBezTo>
                      <a:pt x="3086107" y="749300"/>
                      <a:pt x="2943232" y="1012825"/>
                      <a:pt x="2590807" y="1181100"/>
                    </a:cubicBezTo>
                    <a:cubicBezTo>
                      <a:pt x="2285309" y="1326968"/>
                      <a:pt x="1822457" y="996950"/>
                      <a:pt x="1428757" y="1238250"/>
                    </a:cubicBezTo>
                    <a:cubicBezTo>
                      <a:pt x="996957" y="1555750"/>
                      <a:pt x="-3168" y="2698750"/>
                      <a:pt x="7" y="3086100"/>
                    </a:cubicBezTo>
                    <a:cubicBezTo>
                      <a:pt x="3182" y="3473450"/>
                      <a:pt x="723907" y="3340100"/>
                      <a:pt x="1447807" y="3562350"/>
                    </a:cubicBezTo>
                    <a:cubicBezTo>
                      <a:pt x="2413007" y="3848100"/>
                      <a:pt x="3775082" y="4226983"/>
                      <a:pt x="4343407" y="4419600"/>
                    </a:cubicBezTo>
                    <a:cubicBezTo>
                      <a:pt x="4911732" y="4612217"/>
                      <a:pt x="4741340" y="4666192"/>
                      <a:pt x="4857757" y="4718050"/>
                    </a:cubicBezTo>
                    <a:cubicBezTo>
                      <a:pt x="4974174" y="4769908"/>
                      <a:pt x="4999574" y="4728633"/>
                      <a:pt x="5041907" y="4730750"/>
                    </a:cubicBezTo>
                  </a:path>
                </a:pathLst>
              </a:custGeom>
              <a:noFill/>
              <a:ln w="22225" cap="rnd" cmpd="sng" algn="ctr">
                <a:solidFill>
                  <a:srgbClr val="FEFF00"/>
                </a:solidFill>
                <a:prstDash val="sysDash"/>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6" name="Freeform 15"/>
              <p:cNvSpPr/>
              <p:nvPr/>
            </p:nvSpPr>
            <p:spPr>
              <a:xfrm>
                <a:off x="-19051" y="4048124"/>
                <a:ext cx="4086225" cy="2296610"/>
              </a:xfrm>
              <a:custGeom>
                <a:avLst/>
                <a:gdLst>
                  <a:gd name="connsiteX0" fmla="*/ 4095750 w 4095750"/>
                  <a:gd name="connsiteY0" fmla="*/ 0 h 2362200"/>
                  <a:gd name="connsiteX1" fmla="*/ 3486150 w 4095750"/>
                  <a:gd name="connsiteY1" fmla="*/ 590550 h 2362200"/>
                  <a:gd name="connsiteX2" fmla="*/ 3295650 w 4095750"/>
                  <a:gd name="connsiteY2" fmla="*/ 1562100 h 2362200"/>
                  <a:gd name="connsiteX3" fmla="*/ 2495550 w 4095750"/>
                  <a:gd name="connsiteY3" fmla="*/ 2362200 h 2362200"/>
                  <a:gd name="connsiteX4" fmla="*/ 876300 w 4095750"/>
                  <a:gd name="connsiteY4" fmla="*/ 1733550 h 2362200"/>
                  <a:gd name="connsiteX5" fmla="*/ 342900 w 4095750"/>
                  <a:gd name="connsiteY5" fmla="*/ 876300 h 2362200"/>
                  <a:gd name="connsiteX6" fmla="*/ 0 w 4095750"/>
                  <a:gd name="connsiteY6" fmla="*/ 685800 h 2362200"/>
                  <a:gd name="connsiteX0" fmla="*/ 4095750 w 4095750"/>
                  <a:gd name="connsiteY0" fmla="*/ 0 h 2362200"/>
                  <a:gd name="connsiteX1" fmla="*/ 3486150 w 4095750"/>
                  <a:gd name="connsiteY1" fmla="*/ 590550 h 2362200"/>
                  <a:gd name="connsiteX2" fmla="*/ 3295650 w 4095750"/>
                  <a:gd name="connsiteY2" fmla="*/ 1562100 h 2362200"/>
                  <a:gd name="connsiteX3" fmla="*/ 2495550 w 4095750"/>
                  <a:gd name="connsiteY3" fmla="*/ 2362200 h 2362200"/>
                  <a:gd name="connsiteX4" fmla="*/ 876300 w 4095750"/>
                  <a:gd name="connsiteY4" fmla="*/ 1733550 h 2362200"/>
                  <a:gd name="connsiteX5" fmla="*/ 342900 w 4095750"/>
                  <a:gd name="connsiteY5" fmla="*/ 876300 h 2362200"/>
                  <a:gd name="connsiteX6" fmla="*/ 0 w 4095750"/>
                  <a:gd name="connsiteY6" fmla="*/ 685800 h 2362200"/>
                  <a:gd name="connsiteX0" fmla="*/ 4095750 w 4095750"/>
                  <a:gd name="connsiteY0" fmla="*/ 0 h 2228850"/>
                  <a:gd name="connsiteX1" fmla="*/ 3486150 w 4095750"/>
                  <a:gd name="connsiteY1" fmla="*/ 457200 h 2228850"/>
                  <a:gd name="connsiteX2" fmla="*/ 3295650 w 4095750"/>
                  <a:gd name="connsiteY2" fmla="*/ 1428750 h 2228850"/>
                  <a:gd name="connsiteX3" fmla="*/ 2495550 w 4095750"/>
                  <a:gd name="connsiteY3" fmla="*/ 2228850 h 2228850"/>
                  <a:gd name="connsiteX4" fmla="*/ 876300 w 4095750"/>
                  <a:gd name="connsiteY4" fmla="*/ 1600200 h 2228850"/>
                  <a:gd name="connsiteX5" fmla="*/ 342900 w 4095750"/>
                  <a:gd name="connsiteY5" fmla="*/ 742950 h 2228850"/>
                  <a:gd name="connsiteX6" fmla="*/ 0 w 4095750"/>
                  <a:gd name="connsiteY6" fmla="*/ 552450 h 2228850"/>
                  <a:gd name="connsiteX0" fmla="*/ 4095750 w 4095750"/>
                  <a:gd name="connsiteY0" fmla="*/ 1426 h 2230276"/>
                  <a:gd name="connsiteX1" fmla="*/ 3486150 w 4095750"/>
                  <a:gd name="connsiteY1" fmla="*/ 458626 h 2230276"/>
                  <a:gd name="connsiteX2" fmla="*/ 3295650 w 4095750"/>
                  <a:gd name="connsiteY2" fmla="*/ 1430176 h 2230276"/>
                  <a:gd name="connsiteX3" fmla="*/ 2495550 w 4095750"/>
                  <a:gd name="connsiteY3" fmla="*/ 2230276 h 2230276"/>
                  <a:gd name="connsiteX4" fmla="*/ 876300 w 4095750"/>
                  <a:gd name="connsiteY4" fmla="*/ 1601626 h 2230276"/>
                  <a:gd name="connsiteX5" fmla="*/ 342900 w 4095750"/>
                  <a:gd name="connsiteY5" fmla="*/ 744376 h 2230276"/>
                  <a:gd name="connsiteX6" fmla="*/ 0 w 4095750"/>
                  <a:gd name="connsiteY6" fmla="*/ 553876 h 2230276"/>
                  <a:gd name="connsiteX0" fmla="*/ 4086225 w 4086225"/>
                  <a:gd name="connsiteY0" fmla="*/ 1238 h 2277713"/>
                  <a:gd name="connsiteX1" fmla="*/ 3486150 w 4086225"/>
                  <a:gd name="connsiteY1" fmla="*/ 506063 h 2277713"/>
                  <a:gd name="connsiteX2" fmla="*/ 3295650 w 4086225"/>
                  <a:gd name="connsiteY2" fmla="*/ 1477613 h 2277713"/>
                  <a:gd name="connsiteX3" fmla="*/ 2495550 w 4086225"/>
                  <a:gd name="connsiteY3" fmla="*/ 2277713 h 2277713"/>
                  <a:gd name="connsiteX4" fmla="*/ 876300 w 4086225"/>
                  <a:gd name="connsiteY4" fmla="*/ 1649063 h 2277713"/>
                  <a:gd name="connsiteX5" fmla="*/ 342900 w 4086225"/>
                  <a:gd name="connsiteY5" fmla="*/ 791813 h 2277713"/>
                  <a:gd name="connsiteX6" fmla="*/ 0 w 4086225"/>
                  <a:gd name="connsiteY6" fmla="*/ 601313 h 2277713"/>
                  <a:gd name="connsiteX0" fmla="*/ 4086225 w 4086225"/>
                  <a:gd name="connsiteY0" fmla="*/ 1238 h 2347635"/>
                  <a:gd name="connsiteX1" fmla="*/ 3486150 w 4086225"/>
                  <a:gd name="connsiteY1" fmla="*/ 506063 h 2347635"/>
                  <a:gd name="connsiteX2" fmla="*/ 3295650 w 4086225"/>
                  <a:gd name="connsiteY2" fmla="*/ 1477613 h 2347635"/>
                  <a:gd name="connsiteX3" fmla="*/ 2495550 w 4086225"/>
                  <a:gd name="connsiteY3" fmla="*/ 2277713 h 2347635"/>
                  <a:gd name="connsiteX4" fmla="*/ 876300 w 4086225"/>
                  <a:gd name="connsiteY4" fmla="*/ 1649063 h 2347635"/>
                  <a:gd name="connsiteX5" fmla="*/ 342900 w 4086225"/>
                  <a:gd name="connsiteY5" fmla="*/ 791813 h 2347635"/>
                  <a:gd name="connsiteX6" fmla="*/ 0 w 4086225"/>
                  <a:gd name="connsiteY6" fmla="*/ 601313 h 2347635"/>
                  <a:gd name="connsiteX0" fmla="*/ 4086225 w 4086225"/>
                  <a:gd name="connsiteY0" fmla="*/ 1238 h 2285737"/>
                  <a:gd name="connsiteX1" fmla="*/ 3486150 w 4086225"/>
                  <a:gd name="connsiteY1" fmla="*/ 506063 h 2285737"/>
                  <a:gd name="connsiteX2" fmla="*/ 3295650 w 4086225"/>
                  <a:gd name="connsiteY2" fmla="*/ 1477613 h 2285737"/>
                  <a:gd name="connsiteX3" fmla="*/ 2495550 w 4086225"/>
                  <a:gd name="connsiteY3" fmla="*/ 2277713 h 2285737"/>
                  <a:gd name="connsiteX4" fmla="*/ 876300 w 4086225"/>
                  <a:gd name="connsiteY4" fmla="*/ 1649063 h 2285737"/>
                  <a:gd name="connsiteX5" fmla="*/ 342900 w 4086225"/>
                  <a:gd name="connsiteY5" fmla="*/ 791813 h 2285737"/>
                  <a:gd name="connsiteX6" fmla="*/ 0 w 4086225"/>
                  <a:gd name="connsiteY6" fmla="*/ 601313 h 2285737"/>
                  <a:gd name="connsiteX0" fmla="*/ 4086225 w 4086225"/>
                  <a:gd name="connsiteY0" fmla="*/ 1238 h 2285737"/>
                  <a:gd name="connsiteX1" fmla="*/ 3486150 w 4086225"/>
                  <a:gd name="connsiteY1" fmla="*/ 506063 h 2285737"/>
                  <a:gd name="connsiteX2" fmla="*/ 3295650 w 4086225"/>
                  <a:gd name="connsiteY2" fmla="*/ 1477613 h 2285737"/>
                  <a:gd name="connsiteX3" fmla="*/ 2562225 w 4086225"/>
                  <a:gd name="connsiteY3" fmla="*/ 2277713 h 2285737"/>
                  <a:gd name="connsiteX4" fmla="*/ 876300 w 4086225"/>
                  <a:gd name="connsiteY4" fmla="*/ 1649063 h 2285737"/>
                  <a:gd name="connsiteX5" fmla="*/ 342900 w 4086225"/>
                  <a:gd name="connsiteY5" fmla="*/ 791813 h 2285737"/>
                  <a:gd name="connsiteX6" fmla="*/ 0 w 4086225"/>
                  <a:gd name="connsiteY6" fmla="*/ 601313 h 2285737"/>
                  <a:gd name="connsiteX0" fmla="*/ 4086225 w 4086225"/>
                  <a:gd name="connsiteY0" fmla="*/ 1238 h 2285737"/>
                  <a:gd name="connsiteX1" fmla="*/ 3486150 w 4086225"/>
                  <a:gd name="connsiteY1" fmla="*/ 506063 h 2285737"/>
                  <a:gd name="connsiteX2" fmla="*/ 3295650 w 4086225"/>
                  <a:gd name="connsiteY2" fmla="*/ 1477613 h 2285737"/>
                  <a:gd name="connsiteX3" fmla="*/ 2562225 w 4086225"/>
                  <a:gd name="connsiteY3" fmla="*/ 2277713 h 2285737"/>
                  <a:gd name="connsiteX4" fmla="*/ 876300 w 4086225"/>
                  <a:gd name="connsiteY4" fmla="*/ 1649063 h 2285737"/>
                  <a:gd name="connsiteX5" fmla="*/ 342900 w 4086225"/>
                  <a:gd name="connsiteY5" fmla="*/ 791813 h 2285737"/>
                  <a:gd name="connsiteX6" fmla="*/ 0 w 4086225"/>
                  <a:gd name="connsiteY6" fmla="*/ 601313 h 2285737"/>
                  <a:gd name="connsiteX0" fmla="*/ 4086225 w 4086225"/>
                  <a:gd name="connsiteY0" fmla="*/ 1238 h 2285737"/>
                  <a:gd name="connsiteX1" fmla="*/ 3486150 w 4086225"/>
                  <a:gd name="connsiteY1" fmla="*/ 506063 h 2285737"/>
                  <a:gd name="connsiteX2" fmla="*/ 3295650 w 4086225"/>
                  <a:gd name="connsiteY2" fmla="*/ 1477613 h 2285737"/>
                  <a:gd name="connsiteX3" fmla="*/ 2562225 w 4086225"/>
                  <a:gd name="connsiteY3" fmla="*/ 2277713 h 2285737"/>
                  <a:gd name="connsiteX4" fmla="*/ 876300 w 4086225"/>
                  <a:gd name="connsiteY4" fmla="*/ 1649063 h 2285737"/>
                  <a:gd name="connsiteX5" fmla="*/ 342900 w 4086225"/>
                  <a:gd name="connsiteY5" fmla="*/ 791813 h 2285737"/>
                  <a:gd name="connsiteX6" fmla="*/ 0 w 4086225"/>
                  <a:gd name="connsiteY6" fmla="*/ 601313 h 2285737"/>
                  <a:gd name="connsiteX0" fmla="*/ 4086225 w 4086225"/>
                  <a:gd name="connsiteY0" fmla="*/ 1258 h 2278738"/>
                  <a:gd name="connsiteX1" fmla="*/ 3486150 w 4086225"/>
                  <a:gd name="connsiteY1" fmla="*/ 506083 h 2278738"/>
                  <a:gd name="connsiteX2" fmla="*/ 3409950 w 4086225"/>
                  <a:gd name="connsiteY2" fmla="*/ 1506208 h 2278738"/>
                  <a:gd name="connsiteX3" fmla="*/ 2562225 w 4086225"/>
                  <a:gd name="connsiteY3" fmla="*/ 2277733 h 2278738"/>
                  <a:gd name="connsiteX4" fmla="*/ 876300 w 4086225"/>
                  <a:gd name="connsiteY4" fmla="*/ 1649083 h 2278738"/>
                  <a:gd name="connsiteX5" fmla="*/ 342900 w 4086225"/>
                  <a:gd name="connsiteY5" fmla="*/ 791833 h 2278738"/>
                  <a:gd name="connsiteX6" fmla="*/ 0 w 4086225"/>
                  <a:gd name="connsiteY6" fmla="*/ 601333 h 2278738"/>
                  <a:gd name="connsiteX0" fmla="*/ 4086225 w 4086225"/>
                  <a:gd name="connsiteY0" fmla="*/ 1258 h 2279135"/>
                  <a:gd name="connsiteX1" fmla="*/ 3486150 w 4086225"/>
                  <a:gd name="connsiteY1" fmla="*/ 506083 h 2279135"/>
                  <a:gd name="connsiteX2" fmla="*/ 3409950 w 4086225"/>
                  <a:gd name="connsiteY2" fmla="*/ 1506208 h 2279135"/>
                  <a:gd name="connsiteX3" fmla="*/ 2562225 w 4086225"/>
                  <a:gd name="connsiteY3" fmla="*/ 2277733 h 2279135"/>
                  <a:gd name="connsiteX4" fmla="*/ 876300 w 4086225"/>
                  <a:gd name="connsiteY4" fmla="*/ 1649083 h 2279135"/>
                  <a:gd name="connsiteX5" fmla="*/ 342900 w 4086225"/>
                  <a:gd name="connsiteY5" fmla="*/ 791833 h 2279135"/>
                  <a:gd name="connsiteX6" fmla="*/ 0 w 4086225"/>
                  <a:gd name="connsiteY6" fmla="*/ 601333 h 2279135"/>
                  <a:gd name="connsiteX0" fmla="*/ 4086225 w 4086225"/>
                  <a:gd name="connsiteY0" fmla="*/ 1258 h 2278692"/>
                  <a:gd name="connsiteX1" fmla="*/ 3486150 w 4086225"/>
                  <a:gd name="connsiteY1" fmla="*/ 506083 h 2278692"/>
                  <a:gd name="connsiteX2" fmla="*/ 3409950 w 4086225"/>
                  <a:gd name="connsiteY2" fmla="*/ 1506208 h 2278692"/>
                  <a:gd name="connsiteX3" fmla="*/ 2562225 w 4086225"/>
                  <a:gd name="connsiteY3" fmla="*/ 2277733 h 2278692"/>
                  <a:gd name="connsiteX4" fmla="*/ 876300 w 4086225"/>
                  <a:gd name="connsiteY4" fmla="*/ 1649083 h 2278692"/>
                  <a:gd name="connsiteX5" fmla="*/ 342900 w 4086225"/>
                  <a:gd name="connsiteY5" fmla="*/ 791833 h 2278692"/>
                  <a:gd name="connsiteX6" fmla="*/ 0 w 4086225"/>
                  <a:gd name="connsiteY6" fmla="*/ 601333 h 2278692"/>
                  <a:gd name="connsiteX0" fmla="*/ 4086225 w 4086225"/>
                  <a:gd name="connsiteY0" fmla="*/ 1258 h 2278818"/>
                  <a:gd name="connsiteX1" fmla="*/ 3486150 w 4086225"/>
                  <a:gd name="connsiteY1" fmla="*/ 506083 h 2278818"/>
                  <a:gd name="connsiteX2" fmla="*/ 3409950 w 4086225"/>
                  <a:gd name="connsiteY2" fmla="*/ 1506208 h 2278818"/>
                  <a:gd name="connsiteX3" fmla="*/ 2562225 w 4086225"/>
                  <a:gd name="connsiteY3" fmla="*/ 2277733 h 2278818"/>
                  <a:gd name="connsiteX4" fmla="*/ 876300 w 4086225"/>
                  <a:gd name="connsiteY4" fmla="*/ 1649083 h 2278818"/>
                  <a:gd name="connsiteX5" fmla="*/ 0 w 4086225"/>
                  <a:gd name="connsiteY5" fmla="*/ 601333 h 2278818"/>
                  <a:gd name="connsiteX0" fmla="*/ 4086225 w 4086225"/>
                  <a:gd name="connsiteY0" fmla="*/ 1258 h 2278818"/>
                  <a:gd name="connsiteX1" fmla="*/ 3486150 w 4086225"/>
                  <a:gd name="connsiteY1" fmla="*/ 506083 h 2278818"/>
                  <a:gd name="connsiteX2" fmla="*/ 3409950 w 4086225"/>
                  <a:gd name="connsiteY2" fmla="*/ 1506208 h 2278818"/>
                  <a:gd name="connsiteX3" fmla="*/ 2562225 w 4086225"/>
                  <a:gd name="connsiteY3" fmla="*/ 2277733 h 2278818"/>
                  <a:gd name="connsiteX4" fmla="*/ 876300 w 4086225"/>
                  <a:gd name="connsiteY4" fmla="*/ 1649083 h 2278818"/>
                  <a:gd name="connsiteX5" fmla="*/ 0 w 4086225"/>
                  <a:gd name="connsiteY5" fmla="*/ 601333 h 2278818"/>
                  <a:gd name="connsiteX0" fmla="*/ 4086225 w 4086225"/>
                  <a:gd name="connsiteY0" fmla="*/ 1194 h 2297804"/>
                  <a:gd name="connsiteX1" fmla="*/ 3486150 w 4086225"/>
                  <a:gd name="connsiteY1" fmla="*/ 525069 h 2297804"/>
                  <a:gd name="connsiteX2" fmla="*/ 3409950 w 4086225"/>
                  <a:gd name="connsiteY2" fmla="*/ 1525194 h 2297804"/>
                  <a:gd name="connsiteX3" fmla="*/ 2562225 w 4086225"/>
                  <a:gd name="connsiteY3" fmla="*/ 2296719 h 2297804"/>
                  <a:gd name="connsiteX4" fmla="*/ 876300 w 4086225"/>
                  <a:gd name="connsiteY4" fmla="*/ 1668069 h 2297804"/>
                  <a:gd name="connsiteX5" fmla="*/ 0 w 4086225"/>
                  <a:gd name="connsiteY5" fmla="*/ 620319 h 2297804"/>
                  <a:gd name="connsiteX0" fmla="*/ 4086225 w 4086225"/>
                  <a:gd name="connsiteY0" fmla="*/ 0 h 2296610"/>
                  <a:gd name="connsiteX1" fmla="*/ 3486150 w 4086225"/>
                  <a:gd name="connsiteY1" fmla="*/ 523875 h 2296610"/>
                  <a:gd name="connsiteX2" fmla="*/ 3409950 w 4086225"/>
                  <a:gd name="connsiteY2" fmla="*/ 1524000 h 2296610"/>
                  <a:gd name="connsiteX3" fmla="*/ 2562225 w 4086225"/>
                  <a:gd name="connsiteY3" fmla="*/ 2295525 h 2296610"/>
                  <a:gd name="connsiteX4" fmla="*/ 876300 w 4086225"/>
                  <a:gd name="connsiteY4" fmla="*/ 1666875 h 2296610"/>
                  <a:gd name="connsiteX5" fmla="*/ 0 w 4086225"/>
                  <a:gd name="connsiteY5" fmla="*/ 619125 h 22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6225" h="2296610">
                    <a:moveTo>
                      <a:pt x="4086225" y="0"/>
                    </a:moveTo>
                    <a:cubicBezTo>
                      <a:pt x="3702050" y="98425"/>
                      <a:pt x="3598863" y="269875"/>
                      <a:pt x="3486150" y="523875"/>
                    </a:cubicBezTo>
                    <a:cubicBezTo>
                      <a:pt x="3373438" y="777875"/>
                      <a:pt x="3601538" y="1218112"/>
                      <a:pt x="3409950" y="1524000"/>
                    </a:cubicBezTo>
                    <a:cubicBezTo>
                      <a:pt x="3209743" y="1843648"/>
                      <a:pt x="2984500" y="2271713"/>
                      <a:pt x="2562225" y="2295525"/>
                    </a:cubicBezTo>
                    <a:cubicBezTo>
                      <a:pt x="2139950" y="2319338"/>
                      <a:pt x="1303337" y="1946275"/>
                      <a:pt x="876300" y="1666875"/>
                    </a:cubicBezTo>
                    <a:cubicBezTo>
                      <a:pt x="449263" y="1387475"/>
                      <a:pt x="477837" y="894556"/>
                      <a:pt x="0" y="619125"/>
                    </a:cubicBezTo>
                  </a:path>
                </a:pathLst>
              </a:custGeom>
              <a:ln w="22225" cap="rnd" cmpd="sng" algn="ctr">
                <a:solidFill>
                  <a:srgbClr val="FEFF00"/>
                </a:solidFill>
                <a:prstDash val="sysDash"/>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7" name="Freeform 16"/>
              <p:cNvSpPr/>
              <p:nvPr/>
            </p:nvSpPr>
            <p:spPr>
              <a:xfrm>
                <a:off x="-19050" y="1504950"/>
                <a:ext cx="5524500" cy="1657697"/>
              </a:xfrm>
              <a:custGeom>
                <a:avLst/>
                <a:gdLst>
                  <a:gd name="connsiteX0" fmla="*/ 5505450 w 5505450"/>
                  <a:gd name="connsiteY0" fmla="*/ 571500 h 1714500"/>
                  <a:gd name="connsiteX1" fmla="*/ 4400550 w 5505450"/>
                  <a:gd name="connsiteY1" fmla="*/ 361950 h 1714500"/>
                  <a:gd name="connsiteX2" fmla="*/ 3219450 w 5505450"/>
                  <a:gd name="connsiteY2" fmla="*/ 1638300 h 1714500"/>
                  <a:gd name="connsiteX3" fmla="*/ 1066800 w 5505450"/>
                  <a:gd name="connsiteY3" fmla="*/ 1714500 h 1714500"/>
                  <a:gd name="connsiteX4" fmla="*/ 0 w 5505450"/>
                  <a:gd name="connsiteY4" fmla="*/ 0 h 1714500"/>
                  <a:gd name="connsiteX0" fmla="*/ 5505450 w 5505450"/>
                  <a:gd name="connsiteY0" fmla="*/ 571500 h 1714500"/>
                  <a:gd name="connsiteX1" fmla="*/ 4400550 w 5505450"/>
                  <a:gd name="connsiteY1" fmla="*/ 361950 h 1714500"/>
                  <a:gd name="connsiteX2" fmla="*/ 3219450 w 5505450"/>
                  <a:gd name="connsiteY2" fmla="*/ 1638300 h 1714500"/>
                  <a:gd name="connsiteX3" fmla="*/ 1066800 w 5505450"/>
                  <a:gd name="connsiteY3" fmla="*/ 1714500 h 1714500"/>
                  <a:gd name="connsiteX4" fmla="*/ 0 w 5505450"/>
                  <a:gd name="connsiteY4" fmla="*/ 0 h 1714500"/>
                  <a:gd name="connsiteX0" fmla="*/ 5505450 w 5505450"/>
                  <a:gd name="connsiteY0" fmla="*/ 571500 h 1714500"/>
                  <a:gd name="connsiteX1" fmla="*/ 4400550 w 5505450"/>
                  <a:gd name="connsiteY1" fmla="*/ 361950 h 1714500"/>
                  <a:gd name="connsiteX2" fmla="*/ 3219450 w 5505450"/>
                  <a:gd name="connsiteY2" fmla="*/ 1638300 h 1714500"/>
                  <a:gd name="connsiteX3" fmla="*/ 1066800 w 5505450"/>
                  <a:gd name="connsiteY3" fmla="*/ 1714500 h 1714500"/>
                  <a:gd name="connsiteX4" fmla="*/ 0 w 5505450"/>
                  <a:gd name="connsiteY4" fmla="*/ 0 h 1714500"/>
                  <a:gd name="connsiteX0" fmla="*/ 5524500 w 5524500"/>
                  <a:gd name="connsiteY0" fmla="*/ 590550 h 1714500"/>
                  <a:gd name="connsiteX1" fmla="*/ 4400550 w 5524500"/>
                  <a:gd name="connsiteY1" fmla="*/ 361950 h 1714500"/>
                  <a:gd name="connsiteX2" fmla="*/ 3219450 w 5524500"/>
                  <a:gd name="connsiteY2" fmla="*/ 1638300 h 1714500"/>
                  <a:gd name="connsiteX3" fmla="*/ 1066800 w 5524500"/>
                  <a:gd name="connsiteY3" fmla="*/ 1714500 h 1714500"/>
                  <a:gd name="connsiteX4" fmla="*/ 0 w 5524500"/>
                  <a:gd name="connsiteY4" fmla="*/ 0 h 1714500"/>
                  <a:gd name="connsiteX0" fmla="*/ 5524500 w 5524500"/>
                  <a:gd name="connsiteY0" fmla="*/ 590550 h 1714788"/>
                  <a:gd name="connsiteX1" fmla="*/ 4400550 w 5524500"/>
                  <a:gd name="connsiteY1" fmla="*/ 361950 h 1714788"/>
                  <a:gd name="connsiteX2" fmla="*/ 3219450 w 5524500"/>
                  <a:gd name="connsiteY2" fmla="*/ 1638300 h 1714788"/>
                  <a:gd name="connsiteX3" fmla="*/ 1066800 w 5524500"/>
                  <a:gd name="connsiteY3" fmla="*/ 1714500 h 1714788"/>
                  <a:gd name="connsiteX4" fmla="*/ 0 w 5524500"/>
                  <a:gd name="connsiteY4" fmla="*/ 0 h 1714788"/>
                  <a:gd name="connsiteX0" fmla="*/ 5524500 w 5524500"/>
                  <a:gd name="connsiteY0" fmla="*/ 590550 h 1714788"/>
                  <a:gd name="connsiteX1" fmla="*/ 4400550 w 5524500"/>
                  <a:gd name="connsiteY1" fmla="*/ 361950 h 1714788"/>
                  <a:gd name="connsiteX2" fmla="*/ 3219450 w 5524500"/>
                  <a:gd name="connsiteY2" fmla="*/ 1638300 h 1714788"/>
                  <a:gd name="connsiteX3" fmla="*/ 1066800 w 5524500"/>
                  <a:gd name="connsiteY3" fmla="*/ 1714500 h 1714788"/>
                  <a:gd name="connsiteX4" fmla="*/ 0 w 5524500"/>
                  <a:gd name="connsiteY4" fmla="*/ 0 h 1714788"/>
                  <a:gd name="connsiteX0" fmla="*/ 5524500 w 5524500"/>
                  <a:gd name="connsiteY0" fmla="*/ 590550 h 1761134"/>
                  <a:gd name="connsiteX1" fmla="*/ 4400550 w 5524500"/>
                  <a:gd name="connsiteY1" fmla="*/ 361950 h 1761134"/>
                  <a:gd name="connsiteX2" fmla="*/ 3219450 w 5524500"/>
                  <a:gd name="connsiteY2" fmla="*/ 1638300 h 1761134"/>
                  <a:gd name="connsiteX3" fmla="*/ 1066800 w 5524500"/>
                  <a:gd name="connsiteY3" fmla="*/ 1714500 h 1761134"/>
                  <a:gd name="connsiteX4" fmla="*/ 0 w 5524500"/>
                  <a:gd name="connsiteY4" fmla="*/ 0 h 1761134"/>
                  <a:gd name="connsiteX0" fmla="*/ 5524500 w 5524500"/>
                  <a:gd name="connsiteY0" fmla="*/ 590550 h 1714564"/>
                  <a:gd name="connsiteX1" fmla="*/ 4400550 w 5524500"/>
                  <a:gd name="connsiteY1" fmla="*/ 361950 h 1714564"/>
                  <a:gd name="connsiteX2" fmla="*/ 2924175 w 5524500"/>
                  <a:gd name="connsiteY2" fmla="*/ 66675 h 1714564"/>
                  <a:gd name="connsiteX3" fmla="*/ 1066800 w 5524500"/>
                  <a:gd name="connsiteY3" fmla="*/ 1714500 h 1714564"/>
                  <a:gd name="connsiteX4" fmla="*/ 0 w 5524500"/>
                  <a:gd name="connsiteY4" fmla="*/ 0 h 1714564"/>
                  <a:gd name="connsiteX0" fmla="*/ 5524500 w 5524500"/>
                  <a:gd name="connsiteY0" fmla="*/ 590550 h 1657416"/>
                  <a:gd name="connsiteX1" fmla="*/ 4400550 w 5524500"/>
                  <a:gd name="connsiteY1" fmla="*/ 361950 h 1657416"/>
                  <a:gd name="connsiteX2" fmla="*/ 2924175 w 5524500"/>
                  <a:gd name="connsiteY2" fmla="*/ 66675 h 1657416"/>
                  <a:gd name="connsiteX3" fmla="*/ 1190625 w 5524500"/>
                  <a:gd name="connsiteY3" fmla="*/ 1657350 h 1657416"/>
                  <a:gd name="connsiteX4" fmla="*/ 0 w 5524500"/>
                  <a:gd name="connsiteY4" fmla="*/ 0 h 1657416"/>
                  <a:gd name="connsiteX0" fmla="*/ 5524500 w 5524500"/>
                  <a:gd name="connsiteY0" fmla="*/ 590550 h 1657576"/>
                  <a:gd name="connsiteX1" fmla="*/ 4400550 w 5524500"/>
                  <a:gd name="connsiteY1" fmla="*/ 361950 h 1657576"/>
                  <a:gd name="connsiteX2" fmla="*/ 2924175 w 5524500"/>
                  <a:gd name="connsiteY2" fmla="*/ 66675 h 1657576"/>
                  <a:gd name="connsiteX3" fmla="*/ 1190625 w 5524500"/>
                  <a:gd name="connsiteY3" fmla="*/ 1657350 h 1657576"/>
                  <a:gd name="connsiteX4" fmla="*/ 0 w 5524500"/>
                  <a:gd name="connsiteY4" fmla="*/ 0 h 1657576"/>
                  <a:gd name="connsiteX0" fmla="*/ 5524500 w 5524500"/>
                  <a:gd name="connsiteY0" fmla="*/ 590550 h 1657697"/>
                  <a:gd name="connsiteX1" fmla="*/ 4400550 w 5524500"/>
                  <a:gd name="connsiteY1" fmla="*/ 361950 h 1657697"/>
                  <a:gd name="connsiteX2" fmla="*/ 2924175 w 5524500"/>
                  <a:gd name="connsiteY2" fmla="*/ 66675 h 1657697"/>
                  <a:gd name="connsiteX3" fmla="*/ 1190625 w 5524500"/>
                  <a:gd name="connsiteY3" fmla="*/ 1657350 h 1657697"/>
                  <a:gd name="connsiteX4" fmla="*/ 0 w 5524500"/>
                  <a:gd name="connsiteY4" fmla="*/ 0 h 1657697"/>
                  <a:gd name="connsiteX0" fmla="*/ 5524500 w 5524500"/>
                  <a:gd name="connsiteY0" fmla="*/ 590550 h 1657697"/>
                  <a:gd name="connsiteX1" fmla="*/ 4400550 w 5524500"/>
                  <a:gd name="connsiteY1" fmla="*/ 361950 h 1657697"/>
                  <a:gd name="connsiteX2" fmla="*/ 2924175 w 5524500"/>
                  <a:gd name="connsiteY2" fmla="*/ 66675 h 1657697"/>
                  <a:gd name="connsiteX3" fmla="*/ 1190625 w 5524500"/>
                  <a:gd name="connsiteY3" fmla="*/ 1657350 h 1657697"/>
                  <a:gd name="connsiteX4" fmla="*/ 0 w 5524500"/>
                  <a:gd name="connsiteY4" fmla="*/ 0 h 1657697"/>
                  <a:gd name="connsiteX0" fmla="*/ 5524500 w 5524500"/>
                  <a:gd name="connsiteY0" fmla="*/ 590550 h 1657697"/>
                  <a:gd name="connsiteX1" fmla="*/ 4400550 w 5524500"/>
                  <a:gd name="connsiteY1" fmla="*/ 361950 h 1657697"/>
                  <a:gd name="connsiteX2" fmla="*/ 2924175 w 5524500"/>
                  <a:gd name="connsiteY2" fmla="*/ 66675 h 1657697"/>
                  <a:gd name="connsiteX3" fmla="*/ 1190625 w 5524500"/>
                  <a:gd name="connsiteY3" fmla="*/ 1657350 h 1657697"/>
                  <a:gd name="connsiteX4" fmla="*/ 0 w 5524500"/>
                  <a:gd name="connsiteY4" fmla="*/ 0 h 165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4500" h="1657697">
                    <a:moveTo>
                      <a:pt x="5524500" y="590550"/>
                    </a:moveTo>
                    <a:cubicBezTo>
                      <a:pt x="5480050" y="511175"/>
                      <a:pt x="4833937" y="449262"/>
                      <a:pt x="4400550" y="361950"/>
                    </a:cubicBezTo>
                    <a:cubicBezTo>
                      <a:pt x="3967163" y="274638"/>
                      <a:pt x="3459163" y="-149225"/>
                      <a:pt x="2924175" y="66675"/>
                    </a:cubicBezTo>
                    <a:cubicBezTo>
                      <a:pt x="2389188" y="282575"/>
                      <a:pt x="1830207" y="1682971"/>
                      <a:pt x="1190625" y="1657350"/>
                    </a:cubicBezTo>
                    <a:cubicBezTo>
                      <a:pt x="560515" y="1632108"/>
                      <a:pt x="355600" y="571500"/>
                      <a:pt x="0" y="0"/>
                    </a:cubicBezTo>
                  </a:path>
                </a:pathLst>
              </a:custGeom>
              <a:ln w="22225" cap="rnd" cmpd="sng" algn="ctr">
                <a:solidFill>
                  <a:srgbClr val="FEFF00"/>
                </a:solidFill>
                <a:prstDash val="sysDash"/>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9" name="Text Box 19"/>
              <p:cNvSpPr txBox="1">
                <a:spLocks noChangeArrowheads="1"/>
              </p:cNvSpPr>
              <p:nvPr/>
            </p:nvSpPr>
            <p:spPr bwMode="auto">
              <a:xfrm>
                <a:off x="7539435" y="2336333"/>
                <a:ext cx="1342540" cy="369332"/>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101600">
                        <a:srgbClr val="010000">
                          <a:alpha val="70000"/>
                        </a:srgbClr>
                      </a:glow>
                    </a:effectLst>
                    <a:latin typeface="Arial"/>
                    <a:cs typeface="Calibri" pitchFamily="34" charset="0"/>
                  </a:rPr>
                  <a:t>BENJAMIN</a:t>
                </a:r>
              </a:p>
            </p:txBody>
          </p:sp>
          <p:sp>
            <p:nvSpPr>
              <p:cNvPr id="20" name="Text Box 19"/>
              <p:cNvSpPr txBox="1">
                <a:spLocks noChangeArrowheads="1"/>
              </p:cNvSpPr>
              <p:nvPr/>
            </p:nvSpPr>
            <p:spPr bwMode="auto">
              <a:xfrm>
                <a:off x="1821348" y="4105716"/>
                <a:ext cx="963786" cy="369332"/>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101600">
                        <a:srgbClr val="010000">
                          <a:alpha val="70000"/>
                        </a:srgbClr>
                      </a:glow>
                    </a:effectLst>
                    <a:latin typeface="Arial"/>
                    <a:cs typeface="Calibri" pitchFamily="34" charset="0"/>
                  </a:rPr>
                  <a:t>DAN</a:t>
                </a:r>
              </a:p>
            </p:txBody>
          </p:sp>
          <p:sp>
            <p:nvSpPr>
              <p:cNvPr id="21" name="Text Box 19"/>
              <p:cNvSpPr txBox="1">
                <a:spLocks noChangeArrowheads="1"/>
              </p:cNvSpPr>
              <p:nvPr/>
            </p:nvSpPr>
            <p:spPr bwMode="auto">
              <a:xfrm>
                <a:off x="4815130" y="630823"/>
                <a:ext cx="1342540" cy="369332"/>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101600">
                        <a:srgbClr val="010000">
                          <a:alpha val="70000"/>
                        </a:srgbClr>
                      </a:glow>
                    </a:effectLst>
                    <a:latin typeface="Arial"/>
                    <a:cs typeface="Calibri" pitchFamily="34" charset="0"/>
                  </a:rPr>
                  <a:t>EPHRAIM</a:t>
                </a:r>
              </a:p>
            </p:txBody>
          </p:sp>
          <p:sp>
            <p:nvSpPr>
              <p:cNvPr id="22" name="Text Box 19"/>
              <p:cNvSpPr txBox="1">
                <a:spLocks noChangeArrowheads="1"/>
              </p:cNvSpPr>
              <p:nvPr/>
            </p:nvSpPr>
            <p:spPr bwMode="auto">
              <a:xfrm>
                <a:off x="6043981" y="5600700"/>
                <a:ext cx="1342540" cy="369332"/>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101600">
                        <a:srgbClr val="010000">
                          <a:alpha val="70000"/>
                        </a:srgbClr>
                      </a:glow>
                    </a:effectLst>
                    <a:latin typeface="Arial"/>
                    <a:cs typeface="Calibri" pitchFamily="34" charset="0"/>
                  </a:rPr>
                  <a:t>JUDAH</a:t>
                </a:r>
              </a:p>
            </p:txBody>
          </p:sp>
          <p:grpSp>
            <p:nvGrpSpPr>
              <p:cNvPr id="27" name="Group 26"/>
              <p:cNvGrpSpPr/>
              <p:nvPr/>
            </p:nvGrpSpPr>
            <p:grpSpPr>
              <a:xfrm>
                <a:off x="5783660" y="1213167"/>
                <a:ext cx="3373041" cy="3572420"/>
                <a:chOff x="5783660" y="1213167"/>
                <a:chExt cx="3373041" cy="3572420"/>
              </a:xfrm>
            </p:grpSpPr>
            <p:sp>
              <p:nvSpPr>
                <p:cNvPr id="5" name="Oval 4"/>
                <p:cNvSpPr/>
                <p:nvPr/>
              </p:nvSpPr>
              <p:spPr>
                <a:xfrm>
                  <a:off x="7527132" y="3662360"/>
                  <a:ext cx="100584" cy="100584"/>
                </a:xfrm>
                <a:prstGeom prst="ellipse">
                  <a:avLst/>
                </a:prstGeom>
                <a:solidFill>
                  <a:srgbClr val="FEFF00"/>
                </a:solidFill>
                <a:ln w="1270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Box 19"/>
                <p:cNvSpPr txBox="1">
                  <a:spLocks noChangeArrowheads="1"/>
                </p:cNvSpPr>
                <p:nvPr/>
              </p:nvSpPr>
              <p:spPr bwMode="auto">
                <a:xfrm>
                  <a:off x="5783660" y="3037333"/>
                  <a:ext cx="1460500" cy="338554"/>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EFF00"/>
                      </a:solidFill>
                      <a:effectLst>
                        <a:glow rad="76200">
                          <a:srgbClr val="010000">
                            <a:alpha val="60000"/>
                          </a:srgbClr>
                        </a:glow>
                      </a:effectLst>
                      <a:latin typeface="Arial"/>
                      <a:cs typeface="Calibri" pitchFamily="34" charset="0"/>
                    </a:rPr>
                    <a:t>Nebi Samwil</a:t>
                  </a:r>
                </a:p>
              </p:txBody>
            </p:sp>
            <p:sp>
              <p:nvSpPr>
                <p:cNvPr id="10" name="Line 18"/>
                <p:cNvSpPr>
                  <a:spLocks noChangeShapeType="1"/>
                </p:cNvSpPr>
                <p:nvPr/>
              </p:nvSpPr>
              <p:spPr bwMode="auto">
                <a:xfrm>
                  <a:off x="6961188" y="3389106"/>
                  <a:ext cx="544512" cy="285164"/>
                </a:xfrm>
                <a:prstGeom prst="line">
                  <a:avLst/>
                </a:prstGeom>
                <a:ln w="22225" cap="flat" cmpd="sng" algn="ctr">
                  <a:solidFill>
                    <a:srgbClr val="FEFF00"/>
                  </a:solidFill>
                  <a:prstDash val="solid"/>
                  <a:round/>
                  <a:headEnd type="none" w="med" len="med"/>
                  <a:tailEnd type="triangle" w="med" len="med"/>
                </a:ln>
                <a:effectLst>
                  <a:glow rad="254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1" name="Text Box 19"/>
                <p:cNvSpPr txBox="1">
                  <a:spLocks noChangeArrowheads="1"/>
                </p:cNvSpPr>
                <p:nvPr/>
              </p:nvSpPr>
              <p:spPr bwMode="auto">
                <a:xfrm>
                  <a:off x="7499970" y="1444524"/>
                  <a:ext cx="963786" cy="338554"/>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EFF00"/>
                      </a:solidFill>
                      <a:effectLst>
                        <a:glow rad="76200">
                          <a:srgbClr val="010000">
                            <a:alpha val="60000"/>
                          </a:srgbClr>
                        </a:glow>
                      </a:effectLst>
                      <a:latin typeface="Arial"/>
                      <a:cs typeface="Calibri" pitchFamily="34" charset="0"/>
                    </a:rPr>
                    <a:t>el-Bireh</a:t>
                  </a:r>
                </a:p>
              </p:txBody>
            </p:sp>
            <p:sp>
              <p:nvSpPr>
                <p:cNvPr id="12" name="Line 18"/>
                <p:cNvSpPr>
                  <a:spLocks noChangeShapeType="1"/>
                </p:cNvSpPr>
                <p:nvPr/>
              </p:nvSpPr>
              <p:spPr bwMode="auto">
                <a:xfrm flipV="1">
                  <a:off x="8343900" y="1313750"/>
                  <a:ext cx="176212" cy="191200"/>
                </a:xfrm>
                <a:prstGeom prst="line">
                  <a:avLst/>
                </a:prstGeom>
                <a:ln w="22225" cap="flat" cmpd="sng" algn="ctr">
                  <a:solidFill>
                    <a:srgbClr val="FEFF00"/>
                  </a:solidFill>
                  <a:prstDash val="solid"/>
                  <a:round/>
                  <a:headEnd type="none" w="med" len="med"/>
                  <a:tailEnd type="triangle" w="med" len="med"/>
                </a:ln>
                <a:effectLst>
                  <a:glow rad="254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3" name="Oval 12"/>
                <p:cNvSpPr/>
                <p:nvPr/>
              </p:nvSpPr>
              <p:spPr>
                <a:xfrm>
                  <a:off x="7908132" y="4011610"/>
                  <a:ext cx="100584" cy="100584"/>
                </a:xfrm>
                <a:prstGeom prst="ellipse">
                  <a:avLst/>
                </a:prstGeom>
                <a:solidFill>
                  <a:srgbClr val="FEFF00"/>
                </a:solidFill>
                <a:ln w="1270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Box 19"/>
                <p:cNvSpPr txBox="1">
                  <a:spLocks noChangeArrowheads="1"/>
                </p:cNvSpPr>
                <p:nvPr/>
              </p:nvSpPr>
              <p:spPr bwMode="auto">
                <a:xfrm>
                  <a:off x="6613651" y="4447033"/>
                  <a:ext cx="1460500" cy="338554"/>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err="1">
                      <a:solidFill>
                        <a:srgbClr val="FEFF00"/>
                      </a:solidFill>
                      <a:effectLst>
                        <a:glow rad="76200">
                          <a:srgbClr val="010000">
                            <a:alpha val="60000"/>
                          </a:srgbClr>
                        </a:glow>
                      </a:effectLst>
                      <a:latin typeface="Arial"/>
                      <a:cs typeface="Calibri" pitchFamily="34" charset="0"/>
                    </a:rPr>
                    <a:t>Kh</a:t>
                  </a:r>
                  <a:r>
                    <a:rPr lang="en-US" sz="1600" dirty="0">
                      <a:solidFill>
                        <a:srgbClr val="FEFF00"/>
                      </a:solidFill>
                      <a:effectLst>
                        <a:glow rad="76200">
                          <a:srgbClr val="010000">
                            <a:alpha val="60000"/>
                          </a:srgbClr>
                        </a:glow>
                      </a:effectLst>
                      <a:latin typeface="Arial"/>
                      <a:cs typeface="Calibri" pitchFamily="34" charset="0"/>
                    </a:rPr>
                    <a:t>. el-</a:t>
                  </a:r>
                  <a:r>
                    <a:rPr lang="en-US" sz="1600" dirty="0" err="1">
                      <a:solidFill>
                        <a:srgbClr val="FEFF00"/>
                      </a:solidFill>
                      <a:effectLst>
                        <a:glow rad="76200">
                          <a:srgbClr val="010000">
                            <a:alpha val="60000"/>
                          </a:srgbClr>
                        </a:glow>
                      </a:effectLst>
                      <a:latin typeface="Arial"/>
                      <a:cs typeface="Calibri" pitchFamily="34" charset="0"/>
                    </a:rPr>
                    <a:t>Burj</a:t>
                  </a:r>
                  <a:endParaRPr lang="en-US" sz="1600" dirty="0">
                    <a:solidFill>
                      <a:srgbClr val="FEFF00"/>
                    </a:solidFill>
                    <a:effectLst>
                      <a:glow rad="76200">
                        <a:srgbClr val="010000">
                          <a:alpha val="60000"/>
                        </a:srgbClr>
                      </a:glow>
                    </a:effectLst>
                    <a:latin typeface="Arial"/>
                    <a:cs typeface="Calibri" pitchFamily="34" charset="0"/>
                  </a:endParaRPr>
                </a:p>
              </p:txBody>
            </p:sp>
            <p:sp>
              <p:nvSpPr>
                <p:cNvPr id="15" name="Line 18"/>
                <p:cNvSpPr>
                  <a:spLocks noChangeShapeType="1"/>
                </p:cNvSpPr>
                <p:nvPr/>
              </p:nvSpPr>
              <p:spPr bwMode="auto">
                <a:xfrm flipV="1">
                  <a:off x="7661275" y="4149723"/>
                  <a:ext cx="246857" cy="333376"/>
                </a:xfrm>
                <a:prstGeom prst="line">
                  <a:avLst/>
                </a:prstGeom>
                <a:ln w="22225" cap="flat" cmpd="sng" algn="ctr">
                  <a:solidFill>
                    <a:srgbClr val="FEFF00"/>
                  </a:solidFill>
                  <a:prstDash val="solid"/>
                  <a:round/>
                  <a:headEnd type="none" w="med" len="med"/>
                  <a:tailEnd type="triangle" w="med" len="med"/>
                </a:ln>
                <a:effectLst>
                  <a:glow rad="254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8" name="Oval 7"/>
                <p:cNvSpPr/>
                <p:nvPr/>
              </p:nvSpPr>
              <p:spPr>
                <a:xfrm>
                  <a:off x="8540179" y="1213167"/>
                  <a:ext cx="100584" cy="100584"/>
                </a:xfrm>
                <a:prstGeom prst="ellipse">
                  <a:avLst/>
                </a:prstGeom>
                <a:solidFill>
                  <a:srgbClr val="FEFF00"/>
                </a:solidFill>
                <a:ln w="1270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8225506" y="3728587"/>
                  <a:ext cx="100584" cy="100584"/>
                </a:xfrm>
                <a:prstGeom prst="ellipse">
                  <a:avLst/>
                </a:prstGeom>
                <a:solidFill>
                  <a:srgbClr val="FEFF00"/>
                </a:solidFill>
                <a:ln w="1270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 Box 19"/>
                <p:cNvSpPr txBox="1">
                  <a:spLocks noChangeArrowheads="1"/>
                </p:cNvSpPr>
                <p:nvPr/>
              </p:nvSpPr>
              <p:spPr bwMode="auto">
                <a:xfrm>
                  <a:off x="7860221" y="4305771"/>
                  <a:ext cx="1296480" cy="338554"/>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err="1">
                      <a:solidFill>
                        <a:srgbClr val="FEFF00"/>
                      </a:solidFill>
                      <a:effectLst>
                        <a:glow rad="76200">
                          <a:srgbClr val="010000">
                            <a:alpha val="60000"/>
                          </a:srgbClr>
                        </a:glow>
                      </a:effectLst>
                      <a:latin typeface="Arial"/>
                      <a:cs typeface="Calibri" pitchFamily="34" charset="0"/>
                    </a:rPr>
                    <a:t>Kh</a:t>
                  </a:r>
                  <a:r>
                    <a:rPr lang="en-US" sz="1600" dirty="0">
                      <a:solidFill>
                        <a:srgbClr val="FEFF00"/>
                      </a:solidFill>
                      <a:effectLst>
                        <a:glow rad="76200">
                          <a:srgbClr val="010000">
                            <a:alpha val="60000"/>
                          </a:srgbClr>
                        </a:glow>
                      </a:effectLst>
                      <a:latin typeface="Arial"/>
                      <a:cs typeface="Calibri" pitchFamily="34" charset="0"/>
                    </a:rPr>
                    <a:t>. el-</a:t>
                  </a:r>
                  <a:r>
                    <a:rPr lang="en-US" sz="1600" dirty="0" err="1">
                      <a:solidFill>
                        <a:srgbClr val="FEFF00"/>
                      </a:solidFill>
                      <a:effectLst>
                        <a:glow rad="76200">
                          <a:srgbClr val="010000">
                            <a:alpha val="60000"/>
                          </a:srgbClr>
                        </a:glow>
                      </a:effectLst>
                      <a:latin typeface="Arial"/>
                      <a:cs typeface="Calibri" pitchFamily="34" charset="0"/>
                    </a:rPr>
                    <a:t>Biyar</a:t>
                  </a:r>
                  <a:endParaRPr lang="en-US" sz="1600" dirty="0">
                    <a:solidFill>
                      <a:srgbClr val="FEFF00"/>
                    </a:solidFill>
                    <a:effectLst>
                      <a:glow rad="76200">
                        <a:srgbClr val="010000">
                          <a:alpha val="60000"/>
                        </a:srgbClr>
                      </a:glow>
                    </a:effectLst>
                    <a:latin typeface="Arial"/>
                    <a:cs typeface="Calibri" pitchFamily="34" charset="0"/>
                  </a:endParaRPr>
                </a:p>
              </p:txBody>
            </p:sp>
            <p:sp>
              <p:nvSpPr>
                <p:cNvPr id="30" name="Line 18"/>
                <p:cNvSpPr>
                  <a:spLocks noChangeShapeType="1"/>
                </p:cNvSpPr>
                <p:nvPr/>
              </p:nvSpPr>
              <p:spPr bwMode="auto">
                <a:xfrm flipH="1" flipV="1">
                  <a:off x="8291038" y="3889273"/>
                  <a:ext cx="68102" cy="427137"/>
                </a:xfrm>
                <a:prstGeom prst="line">
                  <a:avLst/>
                </a:prstGeom>
                <a:ln w="22225" cap="flat" cmpd="sng" algn="ctr">
                  <a:solidFill>
                    <a:srgbClr val="FEFF00"/>
                  </a:solidFill>
                  <a:prstDash val="solid"/>
                  <a:round/>
                  <a:headEnd type="none" w="med" len="med"/>
                  <a:tailEnd type="triangle" w="med" len="med"/>
                </a:ln>
                <a:effectLst>
                  <a:glow rad="254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grpSp>
        </p:grpSp>
        <p:cxnSp>
          <p:nvCxnSpPr>
            <p:cNvPr id="5120" name="Straight Connector 5119"/>
            <p:cNvCxnSpPr/>
            <p:nvPr/>
          </p:nvCxnSpPr>
          <p:spPr>
            <a:xfrm flipV="1">
              <a:off x="5976023" y="3333022"/>
              <a:ext cx="1075774" cy="0"/>
            </a:xfrm>
            <a:prstGeom prst="line">
              <a:avLst/>
            </a:prstGeom>
            <a:ln w="22225" cap="flat" cmpd="sng" algn="ctr">
              <a:solidFill>
                <a:srgbClr val="FE0000"/>
              </a:solidFill>
              <a:prstDash val="solid"/>
              <a:round/>
              <a:headEnd type="none" w="med" len="med"/>
              <a:tailEnd type="none" w="med" len="med"/>
            </a:ln>
            <a:effectLst>
              <a:glow rad="25400">
                <a:srgbClr val="010000">
                  <a:alpha val="60000"/>
                </a:srgbClr>
              </a:glow>
              <a:outerShdw blurRad="40000" dist="20000" dir="5400000" rotWithShape="0">
                <a:srgbClr val="000000">
                  <a:alpha val="38000"/>
                </a:srgbClr>
              </a:outerShdw>
            </a:effectLst>
          </p:spPr>
        </p:cxnSp>
        <p:cxnSp>
          <p:nvCxnSpPr>
            <p:cNvPr id="35" name="Straight Connector 34"/>
            <p:cNvCxnSpPr/>
            <p:nvPr/>
          </p:nvCxnSpPr>
          <p:spPr>
            <a:xfrm>
              <a:off x="7663431" y="1741872"/>
              <a:ext cx="648082" cy="0"/>
            </a:xfrm>
            <a:prstGeom prst="line">
              <a:avLst/>
            </a:prstGeom>
            <a:ln w="22225" cap="flat" cmpd="sng" algn="ctr">
              <a:solidFill>
                <a:srgbClr val="FE0000"/>
              </a:solidFill>
              <a:prstDash val="solid"/>
              <a:round/>
              <a:headEnd type="none" w="med" len="med"/>
              <a:tailEnd type="none" w="med" len="med"/>
            </a:ln>
            <a:effectLst>
              <a:glow rad="25400">
                <a:srgbClr val="010000">
                  <a:alpha val="60000"/>
                </a:srgbClr>
              </a:glow>
              <a:outerShdw blurRad="40000" dist="20000" dir="5400000" rotWithShape="0">
                <a:srgbClr val="000000">
                  <a:alpha val="38000"/>
                </a:srgbClr>
              </a:outerShdw>
            </a:effectLst>
          </p:spPr>
        </p:cxnSp>
        <p:cxnSp>
          <p:nvCxnSpPr>
            <p:cNvPr id="36" name="Straight Connector 35"/>
            <p:cNvCxnSpPr/>
            <p:nvPr/>
          </p:nvCxnSpPr>
          <p:spPr>
            <a:xfrm>
              <a:off x="6906089" y="4754634"/>
              <a:ext cx="861549" cy="0"/>
            </a:xfrm>
            <a:prstGeom prst="line">
              <a:avLst/>
            </a:prstGeom>
            <a:ln w="22225" cap="flat" cmpd="sng" algn="ctr">
              <a:solidFill>
                <a:srgbClr val="FE0000"/>
              </a:solidFill>
              <a:prstDash val="solid"/>
              <a:round/>
              <a:headEnd type="none" w="med" len="med"/>
              <a:tailEnd type="none" w="med" len="med"/>
            </a:ln>
            <a:effectLst>
              <a:glow rad="25400">
                <a:srgbClr val="010000">
                  <a:alpha val="60000"/>
                </a:srgbClr>
              </a:glow>
              <a:outerShdw blurRad="40000" dist="20000" dir="5400000" rotWithShape="0">
                <a:srgbClr val="000000">
                  <a:alpha val="38000"/>
                </a:srgbClr>
              </a:outerShdw>
            </a:effectLst>
          </p:spPr>
        </p:cxnSp>
      </p:grpSp>
      <p:pic>
        <p:nvPicPr>
          <p:cNvPr id="37" name="Picture 36" descr="A picture containing text, map&#10;&#10;Description automatically generated">
            <a:extLst>
              <a:ext uri="{FF2B5EF4-FFF2-40B4-BE49-F238E27FC236}">
                <a16:creationId xmlns:a16="http://schemas.microsoft.com/office/drawing/2014/main" id="{2B833CF4-825B-4BC8-8A87-8131217F6D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Map of western Benjamin with possible locations of </a:t>
            </a:r>
            <a:r>
              <a:rPr lang="en-US" dirty="0" err="1"/>
              <a:t>Beeroth</a:t>
            </a:r>
            <a:endParaRPr lang="en-US" dirty="0"/>
          </a:p>
        </p:txBody>
      </p:sp>
      <p:sp>
        <p:nvSpPr>
          <p:cNvPr id="3" name="Text Placeholder 2"/>
          <p:cNvSpPr>
            <a:spLocks noGrp="1"/>
          </p:cNvSpPr>
          <p:nvPr>
            <p:ph type="body" sz="quarter" idx="12"/>
          </p:nvPr>
        </p:nvSpPr>
        <p:spPr/>
        <p:txBody>
          <a:bodyPr/>
          <a:lstStyle/>
          <a:p>
            <a:r>
              <a:rPr lang="en-US" dirty="0"/>
              <a:t>4:2</a:t>
            </a:r>
          </a:p>
        </p:txBody>
      </p:sp>
      <p:sp>
        <p:nvSpPr>
          <p:cNvPr id="4" name="Title 3"/>
          <p:cNvSpPr>
            <a:spLocks noGrp="1"/>
          </p:cNvSpPr>
          <p:nvPr>
            <p:ph type="title"/>
          </p:nvPr>
        </p:nvSpPr>
        <p:spPr/>
        <p:txBody>
          <a:bodyPr/>
          <a:lstStyle/>
          <a:p>
            <a:r>
              <a:rPr lang="en-US" dirty="0"/>
              <a:t>They were sons of </a:t>
            </a:r>
            <a:r>
              <a:rPr lang="en-US" dirty="0" err="1"/>
              <a:t>Rimmon</a:t>
            </a:r>
            <a:r>
              <a:rPr lang="en-US" dirty="0"/>
              <a:t> from </a:t>
            </a:r>
            <a:r>
              <a:rPr lang="en-US" dirty="0" err="1"/>
              <a:t>Beeroth</a:t>
            </a:r>
            <a:r>
              <a:rPr lang="en-US" dirty="0"/>
              <a:t> (which is part of Benjamin)</a:t>
            </a:r>
          </a:p>
        </p:txBody>
      </p:sp>
    </p:spTree>
    <p:extLst>
      <p:ext uri="{BB962C8B-B14F-4D97-AF65-F5344CB8AC3E}">
        <p14:creationId xmlns:p14="http://schemas.microsoft.com/office/powerpoint/2010/main" val="37113870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Ras et-</a:t>
            </a:r>
            <a:r>
              <a:rPr lang="en-US" dirty="0" err="1"/>
              <a:t>Tahuneh</a:t>
            </a:r>
            <a:r>
              <a:rPr lang="en-US" dirty="0"/>
              <a:t> (el-</a:t>
            </a:r>
            <a:r>
              <a:rPr lang="en-US" dirty="0" err="1"/>
              <a:t>Birah</a:t>
            </a:r>
            <a:r>
              <a:rPr lang="en-US" dirty="0"/>
              <a:t>), a possible location of </a:t>
            </a:r>
            <a:r>
              <a:rPr lang="en-US" dirty="0" err="1"/>
              <a:t>Beeroth</a:t>
            </a:r>
            <a:r>
              <a:rPr lang="en-US" dirty="0"/>
              <a:t> (aerial view from the northwest)</a:t>
            </a:r>
          </a:p>
        </p:txBody>
      </p:sp>
      <p:sp>
        <p:nvSpPr>
          <p:cNvPr id="3" name="Text Placeholder 2"/>
          <p:cNvSpPr>
            <a:spLocks noGrp="1"/>
          </p:cNvSpPr>
          <p:nvPr>
            <p:ph type="body" sz="quarter" idx="12"/>
          </p:nvPr>
        </p:nvSpPr>
        <p:spPr/>
        <p:txBody>
          <a:bodyPr/>
          <a:lstStyle/>
          <a:p>
            <a:r>
              <a:rPr lang="en-US" dirty="0"/>
              <a:t>4:2</a:t>
            </a:r>
          </a:p>
        </p:txBody>
      </p:sp>
      <p:sp>
        <p:nvSpPr>
          <p:cNvPr id="4" name="Title 3"/>
          <p:cNvSpPr>
            <a:spLocks noGrp="1"/>
          </p:cNvSpPr>
          <p:nvPr>
            <p:ph type="title"/>
          </p:nvPr>
        </p:nvSpPr>
        <p:spPr/>
        <p:txBody>
          <a:bodyPr/>
          <a:lstStyle/>
          <a:p>
            <a:r>
              <a:rPr lang="en-US" dirty="0"/>
              <a:t>They were sons of </a:t>
            </a:r>
            <a:r>
              <a:rPr lang="en-US" dirty="0" err="1"/>
              <a:t>Rimmon</a:t>
            </a:r>
            <a:r>
              <a:rPr lang="en-US" dirty="0"/>
              <a:t> from </a:t>
            </a:r>
            <a:r>
              <a:rPr lang="en-US" dirty="0" err="1"/>
              <a:t>Beeroth</a:t>
            </a:r>
            <a:r>
              <a:rPr lang="en-US" dirty="0"/>
              <a:t> (which is part of Benjamin)</a:t>
            </a:r>
          </a:p>
        </p:txBody>
      </p:sp>
    </p:spTree>
    <p:extLst>
      <p:ext uri="{BB962C8B-B14F-4D97-AF65-F5344CB8AC3E}">
        <p14:creationId xmlns:p14="http://schemas.microsoft.com/office/powerpoint/2010/main" val="3838223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Ras et-</a:t>
            </a:r>
            <a:r>
              <a:rPr lang="en-US" dirty="0" err="1"/>
              <a:t>Tahuneh</a:t>
            </a:r>
            <a:r>
              <a:rPr lang="en-US" dirty="0"/>
              <a:t> (el-</a:t>
            </a:r>
            <a:r>
              <a:rPr lang="en-US" dirty="0" err="1"/>
              <a:t>Birah</a:t>
            </a:r>
            <a:r>
              <a:rPr lang="en-US" dirty="0"/>
              <a:t>), a possible location of </a:t>
            </a:r>
            <a:r>
              <a:rPr lang="en-US" dirty="0" err="1"/>
              <a:t>Beeroth</a:t>
            </a:r>
            <a:r>
              <a:rPr lang="en-US" dirty="0"/>
              <a:t> (aerial view from the northwest)</a:t>
            </a:r>
          </a:p>
        </p:txBody>
      </p:sp>
      <p:sp>
        <p:nvSpPr>
          <p:cNvPr id="3" name="Text Placeholder 2"/>
          <p:cNvSpPr>
            <a:spLocks noGrp="1"/>
          </p:cNvSpPr>
          <p:nvPr>
            <p:ph type="body" sz="quarter" idx="12"/>
          </p:nvPr>
        </p:nvSpPr>
        <p:spPr/>
        <p:txBody>
          <a:bodyPr/>
          <a:lstStyle/>
          <a:p>
            <a:r>
              <a:rPr lang="en-US" dirty="0"/>
              <a:t>4:2</a:t>
            </a:r>
          </a:p>
        </p:txBody>
      </p:sp>
      <p:sp>
        <p:nvSpPr>
          <p:cNvPr id="4" name="Title 3"/>
          <p:cNvSpPr>
            <a:spLocks noGrp="1"/>
          </p:cNvSpPr>
          <p:nvPr>
            <p:ph type="title"/>
          </p:nvPr>
        </p:nvSpPr>
        <p:spPr/>
        <p:txBody>
          <a:bodyPr/>
          <a:lstStyle/>
          <a:p>
            <a:r>
              <a:rPr lang="en-US" dirty="0"/>
              <a:t>They were sons of </a:t>
            </a:r>
            <a:r>
              <a:rPr lang="en-US" dirty="0" err="1"/>
              <a:t>Rimmon</a:t>
            </a:r>
            <a:r>
              <a:rPr lang="en-US" dirty="0"/>
              <a:t> from </a:t>
            </a:r>
            <a:r>
              <a:rPr lang="en-US" dirty="0" err="1"/>
              <a:t>Beeroth</a:t>
            </a:r>
            <a:r>
              <a:rPr lang="en-US" dirty="0"/>
              <a:t> (which is part of Benjamin)</a:t>
            </a:r>
          </a:p>
        </p:txBody>
      </p:sp>
      <p:sp>
        <p:nvSpPr>
          <p:cNvPr id="7" name="Line 5"/>
          <p:cNvSpPr>
            <a:spLocks noChangeShapeType="1"/>
          </p:cNvSpPr>
          <p:nvPr/>
        </p:nvSpPr>
        <p:spPr bwMode="auto">
          <a:xfrm flipH="1">
            <a:off x="4699640" y="2613838"/>
            <a:ext cx="583560" cy="1134349"/>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Calibri"/>
              <a:ea typeface=""/>
              <a:cs typeface=""/>
            </a:endParaRPr>
          </a:p>
        </p:txBody>
      </p:sp>
      <p:sp>
        <p:nvSpPr>
          <p:cNvPr id="8" name="Text Box 6"/>
          <p:cNvSpPr txBox="1">
            <a:spLocks noChangeArrowheads="1"/>
          </p:cNvSpPr>
          <p:nvPr/>
        </p:nvSpPr>
        <p:spPr bwMode="auto">
          <a:xfrm>
            <a:off x="4597400" y="2213728"/>
            <a:ext cx="1785938" cy="400110"/>
          </a:xfrm>
          <a:prstGeom prst="rect">
            <a:avLst/>
          </a:prstGeom>
          <a:noFill/>
          <a:ln w="9525">
            <a:noFill/>
            <a:miter lim="800000"/>
            <a:headEnd/>
            <a:tailEnd/>
          </a:ln>
        </p:spPr>
        <p:txBody>
          <a:bodyPr wrap="none">
            <a:spAutoFit/>
          </a:bodyPr>
          <a:lstStyle/>
          <a:p>
            <a:pPr algn="ctr">
              <a:defRPr/>
            </a:pPr>
            <a:r>
              <a:rPr lang="en-US" sz="2000" dirty="0" err="1">
                <a:solidFill>
                  <a:prstClr val="white"/>
                </a:solidFill>
                <a:effectLst>
                  <a:glow rad="76200">
                    <a:prstClr val="black">
                      <a:alpha val="60000"/>
                    </a:prstClr>
                  </a:glow>
                </a:effectLst>
                <a:cs typeface="Calibri" pitchFamily="34" charset="0"/>
              </a:rPr>
              <a:t>Ras</a:t>
            </a:r>
            <a:r>
              <a:rPr lang="en-US" sz="2000" dirty="0">
                <a:solidFill>
                  <a:prstClr val="white"/>
                </a:solidFill>
                <a:effectLst>
                  <a:glow rad="76200">
                    <a:prstClr val="black">
                      <a:alpha val="60000"/>
                    </a:prstClr>
                  </a:glow>
                </a:effectLst>
                <a:cs typeface="Calibri" pitchFamily="34" charset="0"/>
              </a:rPr>
              <a:t> et-</a:t>
            </a:r>
            <a:r>
              <a:rPr lang="en-US" sz="2000" dirty="0" err="1">
                <a:solidFill>
                  <a:prstClr val="white"/>
                </a:solidFill>
                <a:effectLst>
                  <a:glow rad="76200">
                    <a:prstClr val="black">
                      <a:alpha val="60000"/>
                    </a:prstClr>
                  </a:glow>
                </a:effectLst>
                <a:cs typeface="Calibri" pitchFamily="34" charset="0"/>
              </a:rPr>
              <a:t>Tahuneh</a:t>
            </a:r>
            <a:endParaRPr lang="en-US" sz="2000" dirty="0">
              <a:solidFill>
                <a:prstClr val="white"/>
              </a:solidFill>
              <a:effectLst>
                <a:glow rad="76200">
                  <a:prstClr val="black">
                    <a:alpha val="60000"/>
                  </a:prstClr>
                </a:glow>
              </a:effectLst>
              <a:cs typeface="Calibri" pitchFamily="34" charset="0"/>
            </a:endParaRPr>
          </a:p>
        </p:txBody>
      </p:sp>
    </p:spTree>
    <p:extLst>
      <p:ext uri="{BB962C8B-B14F-4D97-AF65-F5344CB8AC3E}">
        <p14:creationId xmlns:p14="http://schemas.microsoft.com/office/powerpoint/2010/main" val="3156773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6666"/>
          <a:stretch/>
        </p:blipFill>
        <p:spPr>
          <a:xfrm>
            <a:off x="0" y="381000"/>
            <a:ext cx="9144000" cy="6400800"/>
          </a:xfrm>
          <a:prstGeom prst="rect">
            <a:avLst/>
          </a:prstGeom>
        </p:spPr>
      </p:pic>
      <p:sp>
        <p:nvSpPr>
          <p:cNvPr id="2" name="Text Placeholder 1"/>
          <p:cNvSpPr>
            <a:spLocks noGrp="1"/>
          </p:cNvSpPr>
          <p:nvPr>
            <p:ph type="body" sz="quarter" idx="10"/>
          </p:nvPr>
        </p:nvSpPr>
        <p:spPr/>
        <p:txBody>
          <a:bodyPr/>
          <a:lstStyle/>
          <a:p>
            <a:r>
              <a:rPr lang="en-US" dirty="0"/>
              <a:t>Nebi Samwil and Khirbet el-Burj (aerial view from the north)</a:t>
            </a:r>
          </a:p>
        </p:txBody>
      </p:sp>
      <p:sp>
        <p:nvSpPr>
          <p:cNvPr id="3" name="Text Placeholder 2"/>
          <p:cNvSpPr>
            <a:spLocks noGrp="1"/>
          </p:cNvSpPr>
          <p:nvPr>
            <p:ph type="body" sz="quarter" idx="12"/>
          </p:nvPr>
        </p:nvSpPr>
        <p:spPr/>
        <p:txBody>
          <a:bodyPr/>
          <a:lstStyle/>
          <a:p>
            <a:r>
              <a:rPr lang="en-US" dirty="0"/>
              <a:t>4:2</a:t>
            </a:r>
          </a:p>
        </p:txBody>
      </p:sp>
      <p:sp>
        <p:nvSpPr>
          <p:cNvPr id="4" name="Title 3"/>
          <p:cNvSpPr>
            <a:spLocks noGrp="1"/>
          </p:cNvSpPr>
          <p:nvPr>
            <p:ph type="title"/>
          </p:nvPr>
        </p:nvSpPr>
        <p:spPr/>
        <p:txBody>
          <a:bodyPr/>
          <a:lstStyle/>
          <a:p>
            <a:r>
              <a:rPr lang="en-US" dirty="0"/>
              <a:t>They were sons of </a:t>
            </a:r>
            <a:r>
              <a:rPr lang="en-US" dirty="0" err="1"/>
              <a:t>Rimmon</a:t>
            </a:r>
            <a:r>
              <a:rPr lang="en-US" dirty="0"/>
              <a:t> from </a:t>
            </a:r>
            <a:r>
              <a:rPr lang="en-US" dirty="0" err="1"/>
              <a:t>Beeroth</a:t>
            </a:r>
            <a:r>
              <a:rPr lang="en-US" dirty="0"/>
              <a:t> (which is part of Benjamin)</a:t>
            </a:r>
          </a:p>
        </p:txBody>
      </p:sp>
    </p:spTree>
    <p:extLst>
      <p:ext uri="{BB962C8B-B14F-4D97-AF65-F5344CB8AC3E}">
        <p14:creationId xmlns:p14="http://schemas.microsoft.com/office/powerpoint/2010/main" val="2851405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6666"/>
          <a:stretch/>
        </p:blipFill>
        <p:spPr>
          <a:xfrm>
            <a:off x="0" y="381000"/>
            <a:ext cx="9144000" cy="6400800"/>
          </a:xfrm>
          <a:prstGeom prst="rect">
            <a:avLst/>
          </a:prstGeom>
        </p:spPr>
      </p:pic>
      <p:sp>
        <p:nvSpPr>
          <p:cNvPr id="2" name="Text Placeholder 1"/>
          <p:cNvSpPr>
            <a:spLocks noGrp="1"/>
          </p:cNvSpPr>
          <p:nvPr>
            <p:ph type="body" sz="quarter" idx="10"/>
          </p:nvPr>
        </p:nvSpPr>
        <p:spPr/>
        <p:txBody>
          <a:bodyPr/>
          <a:lstStyle/>
          <a:p>
            <a:r>
              <a:rPr lang="en-US" dirty="0"/>
              <a:t>Nebi Samwil and Khirbet el-Burj (aerial view from the north)</a:t>
            </a:r>
          </a:p>
        </p:txBody>
      </p:sp>
      <p:sp>
        <p:nvSpPr>
          <p:cNvPr id="3" name="Text Placeholder 2"/>
          <p:cNvSpPr>
            <a:spLocks noGrp="1"/>
          </p:cNvSpPr>
          <p:nvPr>
            <p:ph type="body" sz="quarter" idx="12"/>
          </p:nvPr>
        </p:nvSpPr>
        <p:spPr/>
        <p:txBody>
          <a:bodyPr/>
          <a:lstStyle/>
          <a:p>
            <a:r>
              <a:rPr lang="en-US" dirty="0"/>
              <a:t>4:2</a:t>
            </a:r>
          </a:p>
        </p:txBody>
      </p:sp>
      <p:sp>
        <p:nvSpPr>
          <p:cNvPr id="4" name="Title 3"/>
          <p:cNvSpPr>
            <a:spLocks noGrp="1"/>
          </p:cNvSpPr>
          <p:nvPr>
            <p:ph type="title"/>
          </p:nvPr>
        </p:nvSpPr>
        <p:spPr/>
        <p:txBody>
          <a:bodyPr/>
          <a:lstStyle/>
          <a:p>
            <a:r>
              <a:rPr lang="en-US" dirty="0"/>
              <a:t>They were sons of </a:t>
            </a:r>
            <a:r>
              <a:rPr lang="en-US" dirty="0" err="1"/>
              <a:t>Rimmon</a:t>
            </a:r>
            <a:r>
              <a:rPr lang="en-US" dirty="0"/>
              <a:t> from </a:t>
            </a:r>
            <a:r>
              <a:rPr lang="en-US" dirty="0" err="1"/>
              <a:t>Beeroth</a:t>
            </a:r>
            <a:r>
              <a:rPr lang="en-US" dirty="0"/>
              <a:t> (which is part of Benjamin)</a:t>
            </a:r>
          </a:p>
        </p:txBody>
      </p:sp>
      <p:sp>
        <p:nvSpPr>
          <p:cNvPr id="7" name="Text Box 6"/>
          <p:cNvSpPr txBox="1">
            <a:spLocks noChangeArrowheads="1"/>
          </p:cNvSpPr>
          <p:nvPr/>
        </p:nvSpPr>
        <p:spPr bwMode="auto">
          <a:xfrm>
            <a:off x="3202202" y="3876645"/>
            <a:ext cx="1476751" cy="400110"/>
          </a:xfrm>
          <a:prstGeom prst="rect">
            <a:avLst/>
          </a:prstGeom>
          <a:noFill/>
          <a:ln w="9525">
            <a:noFill/>
            <a:miter lim="800000"/>
            <a:headEnd/>
            <a:tailEnd/>
          </a:ln>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Nebi </a:t>
            </a:r>
            <a:r>
              <a:rPr lang="en-US" sz="2000" dirty="0" err="1">
                <a:solidFill>
                  <a:prstClr val="white"/>
                </a:solidFill>
                <a:effectLst>
                  <a:glow rad="76200">
                    <a:prstClr val="black">
                      <a:alpha val="60000"/>
                    </a:prstClr>
                  </a:glow>
                </a:effectLst>
                <a:cs typeface="Calibri" pitchFamily="34" charset="0"/>
              </a:rPr>
              <a:t>Samwil</a:t>
            </a:r>
            <a:endParaRPr lang="en-US" sz="2000" dirty="0">
              <a:solidFill>
                <a:prstClr val="white"/>
              </a:solidFill>
              <a:effectLst>
                <a:glow rad="76200">
                  <a:prstClr val="black">
                    <a:alpha val="60000"/>
                  </a:prstClr>
                </a:glow>
              </a:effectLst>
              <a:cs typeface="Calibri" pitchFamily="34" charset="0"/>
            </a:endParaRPr>
          </a:p>
        </p:txBody>
      </p:sp>
      <p:sp>
        <p:nvSpPr>
          <p:cNvPr id="8" name="Line 5"/>
          <p:cNvSpPr>
            <a:spLocks noChangeShapeType="1"/>
          </p:cNvSpPr>
          <p:nvPr/>
        </p:nvSpPr>
        <p:spPr bwMode="auto">
          <a:xfrm flipH="1">
            <a:off x="3122676" y="685800"/>
            <a:ext cx="839724" cy="166787"/>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Calibri"/>
              <a:ea typeface=""/>
              <a:cs typeface=""/>
            </a:endParaRPr>
          </a:p>
        </p:txBody>
      </p:sp>
      <p:sp>
        <p:nvSpPr>
          <p:cNvPr id="9" name="Text Box 6"/>
          <p:cNvSpPr txBox="1">
            <a:spLocks noChangeArrowheads="1"/>
          </p:cNvSpPr>
          <p:nvPr/>
        </p:nvSpPr>
        <p:spPr bwMode="auto">
          <a:xfrm>
            <a:off x="3940578" y="485745"/>
            <a:ext cx="1698222" cy="400110"/>
          </a:xfrm>
          <a:prstGeom prst="rect">
            <a:avLst/>
          </a:prstGeom>
          <a:noFill/>
          <a:ln w="9525">
            <a:noFill/>
            <a:miter lim="800000"/>
            <a:headEnd/>
            <a:tailEnd/>
          </a:ln>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Khirbet el-Burj</a:t>
            </a:r>
          </a:p>
        </p:txBody>
      </p:sp>
    </p:spTree>
    <p:extLst>
      <p:ext uri="{BB962C8B-B14F-4D97-AF65-F5344CB8AC3E}">
        <p14:creationId xmlns:p14="http://schemas.microsoft.com/office/powerpoint/2010/main" val="31397400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“Benjamin Street” sign in Jerusalem</a:t>
            </a:r>
          </a:p>
        </p:txBody>
      </p:sp>
      <p:sp>
        <p:nvSpPr>
          <p:cNvPr id="3" name="Text Placeholder 2"/>
          <p:cNvSpPr>
            <a:spLocks noGrp="1"/>
          </p:cNvSpPr>
          <p:nvPr>
            <p:ph type="body" sz="quarter" idx="12"/>
          </p:nvPr>
        </p:nvSpPr>
        <p:spPr/>
        <p:txBody>
          <a:bodyPr/>
          <a:lstStyle/>
          <a:p>
            <a:r>
              <a:rPr lang="en-US" dirty="0"/>
              <a:t>4:2</a:t>
            </a:r>
          </a:p>
        </p:txBody>
      </p:sp>
      <p:sp>
        <p:nvSpPr>
          <p:cNvPr id="4" name="Title 3"/>
          <p:cNvSpPr>
            <a:spLocks noGrp="1"/>
          </p:cNvSpPr>
          <p:nvPr>
            <p:ph type="title"/>
          </p:nvPr>
        </p:nvSpPr>
        <p:spPr/>
        <p:txBody>
          <a:bodyPr/>
          <a:lstStyle/>
          <a:p>
            <a:r>
              <a:rPr lang="en-US" dirty="0"/>
              <a:t>They were sons of </a:t>
            </a:r>
            <a:r>
              <a:rPr lang="en-US" dirty="0" err="1"/>
              <a:t>Rimmon</a:t>
            </a:r>
            <a:r>
              <a:rPr lang="en-US" dirty="0"/>
              <a:t> from </a:t>
            </a:r>
            <a:r>
              <a:rPr lang="en-US" dirty="0" err="1"/>
              <a:t>Beeroth</a:t>
            </a:r>
            <a:r>
              <a:rPr lang="en-US" dirty="0"/>
              <a:t> (which is part of Benjamin)</a:t>
            </a:r>
          </a:p>
        </p:txBody>
      </p:sp>
      <p:pic>
        <p:nvPicPr>
          <p:cNvPr id="6" name="Picture 5">
            <a:extLst>
              <a:ext uri="{FF2B5EF4-FFF2-40B4-BE49-F238E27FC236}">
                <a16:creationId xmlns:a16="http://schemas.microsoft.com/office/drawing/2014/main" id="{36B3596D-8523-45ED-AF4A-809CFB7DDC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4535105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610"/>
          <a:stretch/>
        </p:blipFill>
        <p:spPr>
          <a:xfrm>
            <a:off x="-1" y="355600"/>
            <a:ext cx="9144001" cy="6164072"/>
          </a:xfrm>
          <a:prstGeom prst="rect">
            <a:avLst/>
          </a:prstGeom>
        </p:spPr>
      </p:pic>
      <p:sp>
        <p:nvSpPr>
          <p:cNvPr id="2" name="Text Placeholder 1"/>
          <p:cNvSpPr>
            <a:spLocks noGrp="1"/>
          </p:cNvSpPr>
          <p:nvPr>
            <p:ph type="body" sz="quarter" idx="10"/>
          </p:nvPr>
        </p:nvSpPr>
        <p:spPr/>
        <p:txBody>
          <a:bodyPr/>
          <a:lstStyle/>
          <a:p>
            <a:r>
              <a:rPr lang="en-US" dirty="0"/>
              <a:t>Area of Jerusalem and </a:t>
            </a:r>
            <a:r>
              <a:rPr lang="en-US" dirty="0" err="1"/>
              <a:t>Beeroth</a:t>
            </a:r>
            <a:r>
              <a:rPr lang="en-US" dirty="0"/>
              <a:t> on the Medeba Map, circa AD 580</a:t>
            </a:r>
          </a:p>
        </p:txBody>
      </p:sp>
      <p:sp>
        <p:nvSpPr>
          <p:cNvPr id="3" name="Text Placeholder 2"/>
          <p:cNvSpPr>
            <a:spLocks noGrp="1"/>
          </p:cNvSpPr>
          <p:nvPr>
            <p:ph type="body" sz="quarter" idx="12"/>
          </p:nvPr>
        </p:nvSpPr>
        <p:spPr/>
        <p:txBody>
          <a:bodyPr/>
          <a:lstStyle/>
          <a:p>
            <a:r>
              <a:rPr lang="en-US" dirty="0"/>
              <a:t>4:2</a:t>
            </a:r>
          </a:p>
        </p:txBody>
      </p:sp>
      <p:sp>
        <p:nvSpPr>
          <p:cNvPr id="4" name="Title 3"/>
          <p:cNvSpPr>
            <a:spLocks noGrp="1"/>
          </p:cNvSpPr>
          <p:nvPr>
            <p:ph type="title"/>
          </p:nvPr>
        </p:nvSpPr>
        <p:spPr/>
        <p:txBody>
          <a:bodyPr/>
          <a:lstStyle/>
          <a:p>
            <a:r>
              <a:rPr lang="en-US" dirty="0"/>
              <a:t>They were sons of </a:t>
            </a:r>
            <a:r>
              <a:rPr lang="en-US" dirty="0" err="1"/>
              <a:t>Rimmon</a:t>
            </a:r>
            <a:r>
              <a:rPr lang="en-US" dirty="0"/>
              <a:t> from </a:t>
            </a:r>
            <a:r>
              <a:rPr lang="en-US" dirty="0" err="1"/>
              <a:t>Beeroth</a:t>
            </a:r>
            <a:r>
              <a:rPr lang="en-US" dirty="0"/>
              <a:t> (which is part of Benjamin)</a:t>
            </a:r>
          </a:p>
        </p:txBody>
      </p:sp>
    </p:spTree>
    <p:extLst>
      <p:ext uri="{BB962C8B-B14F-4D97-AF65-F5344CB8AC3E}">
        <p14:creationId xmlns:p14="http://schemas.microsoft.com/office/powerpoint/2010/main" val="37619851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610"/>
          <a:stretch/>
        </p:blipFill>
        <p:spPr>
          <a:xfrm>
            <a:off x="-1" y="355600"/>
            <a:ext cx="9144001" cy="6164072"/>
          </a:xfrm>
          <a:prstGeom prst="rect">
            <a:avLst/>
          </a:prstGeom>
        </p:spPr>
      </p:pic>
      <p:sp>
        <p:nvSpPr>
          <p:cNvPr id="2" name="Text Placeholder 1"/>
          <p:cNvSpPr>
            <a:spLocks noGrp="1"/>
          </p:cNvSpPr>
          <p:nvPr>
            <p:ph type="body" sz="quarter" idx="10"/>
          </p:nvPr>
        </p:nvSpPr>
        <p:spPr/>
        <p:txBody>
          <a:bodyPr/>
          <a:lstStyle/>
          <a:p>
            <a:r>
              <a:rPr lang="en-US" dirty="0"/>
              <a:t>Area of Jerusalem and </a:t>
            </a:r>
            <a:r>
              <a:rPr lang="en-US" dirty="0" err="1"/>
              <a:t>Beeroth</a:t>
            </a:r>
            <a:r>
              <a:rPr lang="en-US" dirty="0"/>
              <a:t> on the Medeba Map, circa AD 580</a:t>
            </a:r>
          </a:p>
        </p:txBody>
      </p:sp>
      <p:sp>
        <p:nvSpPr>
          <p:cNvPr id="3" name="Text Placeholder 2"/>
          <p:cNvSpPr>
            <a:spLocks noGrp="1"/>
          </p:cNvSpPr>
          <p:nvPr>
            <p:ph type="body" sz="quarter" idx="12"/>
          </p:nvPr>
        </p:nvSpPr>
        <p:spPr/>
        <p:txBody>
          <a:bodyPr/>
          <a:lstStyle/>
          <a:p>
            <a:r>
              <a:rPr lang="en-US" dirty="0"/>
              <a:t>4:2</a:t>
            </a:r>
          </a:p>
        </p:txBody>
      </p:sp>
      <p:sp>
        <p:nvSpPr>
          <p:cNvPr id="4" name="Title 3"/>
          <p:cNvSpPr>
            <a:spLocks noGrp="1"/>
          </p:cNvSpPr>
          <p:nvPr>
            <p:ph type="title"/>
          </p:nvPr>
        </p:nvSpPr>
        <p:spPr/>
        <p:txBody>
          <a:bodyPr/>
          <a:lstStyle/>
          <a:p>
            <a:r>
              <a:rPr lang="en-US" dirty="0"/>
              <a:t>They were sons of </a:t>
            </a:r>
            <a:r>
              <a:rPr lang="en-US" dirty="0" err="1"/>
              <a:t>Rimmon</a:t>
            </a:r>
            <a:r>
              <a:rPr lang="en-US" dirty="0"/>
              <a:t> from </a:t>
            </a:r>
            <a:r>
              <a:rPr lang="en-US" dirty="0" err="1"/>
              <a:t>Beeroth</a:t>
            </a:r>
            <a:r>
              <a:rPr lang="en-US" dirty="0"/>
              <a:t> (which is part of Benjamin)</a:t>
            </a:r>
          </a:p>
        </p:txBody>
      </p:sp>
      <p:sp>
        <p:nvSpPr>
          <p:cNvPr id="7" name="Text Box 6"/>
          <p:cNvSpPr txBox="1">
            <a:spLocks noChangeArrowheads="1"/>
          </p:cNvSpPr>
          <p:nvPr/>
        </p:nvSpPr>
        <p:spPr bwMode="auto">
          <a:xfrm>
            <a:off x="3048000" y="4635500"/>
            <a:ext cx="1140762" cy="400110"/>
          </a:xfrm>
          <a:prstGeom prst="rect">
            <a:avLst/>
          </a:prstGeom>
          <a:noFill/>
          <a:ln w="9525">
            <a:noFill/>
            <a:miter lim="800000"/>
            <a:headEnd/>
            <a:tailEnd/>
          </a:ln>
        </p:spPr>
        <p:txBody>
          <a:bodyPr wrap="none">
            <a:spAutoFit/>
          </a:bodyPr>
          <a:lstStyle/>
          <a:p>
            <a:pPr algn="ctr">
              <a:defRPr/>
            </a:pPr>
            <a:r>
              <a:rPr lang="en-US" sz="2000" dirty="0" err="1">
                <a:solidFill>
                  <a:srgbClr val="FEFF00"/>
                </a:solidFill>
                <a:effectLst>
                  <a:glow rad="76200">
                    <a:prstClr val="black">
                      <a:alpha val="60000"/>
                    </a:prstClr>
                  </a:glow>
                </a:effectLst>
                <a:cs typeface="Calibri" pitchFamily="34" charset="0"/>
              </a:rPr>
              <a:t>Beeroth</a:t>
            </a:r>
            <a:r>
              <a:rPr lang="en-US" sz="2000" dirty="0">
                <a:solidFill>
                  <a:srgbClr val="FEFF00"/>
                </a:solidFill>
                <a:effectLst>
                  <a:glow rad="76200">
                    <a:prstClr val="black">
                      <a:alpha val="60000"/>
                    </a:prstClr>
                  </a:glow>
                </a:effectLst>
                <a:cs typeface="Calibri" pitchFamily="34" charset="0"/>
              </a:rPr>
              <a:t>?</a:t>
            </a:r>
          </a:p>
        </p:txBody>
      </p:sp>
      <p:sp>
        <p:nvSpPr>
          <p:cNvPr id="8" name="Text Box 6"/>
          <p:cNvSpPr txBox="1">
            <a:spLocks noChangeArrowheads="1"/>
          </p:cNvSpPr>
          <p:nvPr/>
        </p:nvSpPr>
        <p:spPr bwMode="auto">
          <a:xfrm>
            <a:off x="3733800" y="3733800"/>
            <a:ext cx="1375120" cy="400110"/>
          </a:xfrm>
          <a:prstGeom prst="rect">
            <a:avLst/>
          </a:prstGeom>
          <a:noFill/>
          <a:ln w="9525">
            <a:noFill/>
            <a:miter lim="800000"/>
            <a:headEnd/>
            <a:tailEnd/>
          </a:ln>
        </p:spPr>
        <p:txBody>
          <a:bodyPr wrap="none">
            <a:spAutoFit/>
          </a:bodyPr>
          <a:lstStyle/>
          <a:p>
            <a:pPr algn="ctr">
              <a:defRPr/>
            </a:pPr>
            <a:r>
              <a:rPr lang="en-US" sz="2000" dirty="0">
                <a:solidFill>
                  <a:srgbClr val="FEFF00"/>
                </a:solidFill>
                <a:effectLst>
                  <a:glow rad="76200">
                    <a:prstClr val="black">
                      <a:alpha val="60000"/>
                    </a:prstClr>
                  </a:glow>
                </a:effectLst>
                <a:cs typeface="Calibri" pitchFamily="34" charset="0"/>
              </a:rPr>
              <a:t>Beth-horon</a:t>
            </a:r>
          </a:p>
        </p:txBody>
      </p:sp>
      <p:sp>
        <p:nvSpPr>
          <p:cNvPr id="6" name="Rectangle 5"/>
          <p:cNvSpPr/>
          <p:nvPr/>
        </p:nvSpPr>
        <p:spPr>
          <a:xfrm>
            <a:off x="3733800" y="3733800"/>
            <a:ext cx="1517650" cy="666750"/>
          </a:xfrm>
          <a:prstGeom prst="rect">
            <a:avLst/>
          </a:prstGeom>
          <a:ln w="22225" cap="rnd" cmpd="sng" algn="ctr">
            <a:solidFill>
              <a:srgbClr val="FEFF00"/>
            </a:solidFill>
            <a:prstDash val="sysDash"/>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9" name="Rectangle 8"/>
          <p:cNvSpPr/>
          <p:nvPr/>
        </p:nvSpPr>
        <p:spPr>
          <a:xfrm>
            <a:off x="2851150" y="4400550"/>
            <a:ext cx="1282700" cy="635060"/>
          </a:xfrm>
          <a:prstGeom prst="rect">
            <a:avLst/>
          </a:prstGeom>
          <a:ln w="22225" cap="rnd" cmpd="sng" algn="ctr">
            <a:solidFill>
              <a:srgbClr val="FEFF00"/>
            </a:solidFill>
            <a:prstDash val="sysDash"/>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41835208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Ras Abu Humeid, possible Gath-rimmon, tb061307275-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Ras Abu </a:t>
            </a:r>
            <a:r>
              <a:rPr lang="en-US" dirty="0" err="1"/>
              <a:t>Humeid</a:t>
            </a:r>
            <a:r>
              <a:rPr lang="en-US" dirty="0"/>
              <a:t>, possible location of </a:t>
            </a:r>
            <a:r>
              <a:rPr lang="en-US" dirty="0" err="1"/>
              <a:t>Gittaim</a:t>
            </a:r>
            <a:r>
              <a:rPr lang="en-US" dirty="0"/>
              <a:t> (Gath-</a:t>
            </a:r>
            <a:r>
              <a:rPr lang="en-US" dirty="0" err="1"/>
              <a:t>rimmon</a:t>
            </a:r>
            <a:r>
              <a:rPr lang="en-US" dirty="0"/>
              <a:t>)</a:t>
            </a:r>
          </a:p>
        </p:txBody>
      </p:sp>
      <p:sp>
        <p:nvSpPr>
          <p:cNvPr id="3" name="Text Placeholder 2"/>
          <p:cNvSpPr>
            <a:spLocks noGrp="1"/>
          </p:cNvSpPr>
          <p:nvPr>
            <p:ph type="body" sz="quarter" idx="12"/>
          </p:nvPr>
        </p:nvSpPr>
        <p:spPr/>
        <p:txBody>
          <a:bodyPr/>
          <a:lstStyle/>
          <a:p>
            <a:r>
              <a:rPr lang="en-US" dirty="0"/>
              <a:t>4:3</a:t>
            </a:r>
          </a:p>
        </p:txBody>
      </p:sp>
      <p:sp>
        <p:nvSpPr>
          <p:cNvPr id="4" name="Title 3"/>
          <p:cNvSpPr>
            <a:spLocks noGrp="1"/>
          </p:cNvSpPr>
          <p:nvPr>
            <p:ph type="title"/>
          </p:nvPr>
        </p:nvSpPr>
        <p:spPr/>
        <p:txBody>
          <a:bodyPr/>
          <a:lstStyle/>
          <a:p>
            <a:r>
              <a:rPr lang="en-US" dirty="0"/>
              <a:t>The </a:t>
            </a:r>
            <a:r>
              <a:rPr lang="en-US" dirty="0" err="1"/>
              <a:t>Beerothites</a:t>
            </a:r>
            <a:r>
              <a:rPr lang="en-US" dirty="0"/>
              <a:t> fled to </a:t>
            </a:r>
            <a:r>
              <a:rPr lang="en-US" dirty="0" err="1"/>
              <a:t>Gittaim</a:t>
            </a:r>
            <a:r>
              <a:rPr lang="en-US" dirty="0"/>
              <a:t> and have been sojourners there until this day</a:t>
            </a:r>
          </a:p>
        </p:txBody>
      </p:sp>
    </p:spTree>
    <p:extLst>
      <p:ext uri="{BB962C8B-B14F-4D97-AF65-F5344CB8AC3E}">
        <p14:creationId xmlns:p14="http://schemas.microsoft.com/office/powerpoint/2010/main" val="40151135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ouin children, mat06856.jpg"/>
          <p:cNvPicPr>
            <a:picLocks noChangeAspect="1"/>
          </p:cNvPicPr>
          <p:nvPr/>
        </p:nvPicPr>
        <p:blipFill rotWithShape="1">
          <a:blip r:embed="rId3">
            <a:extLst>
              <a:ext uri="{28A0092B-C50C-407E-A947-70E740481C1C}">
                <a14:useLocalDpi xmlns:a14="http://schemas.microsoft.com/office/drawing/2010/main" val="0"/>
              </a:ext>
            </a:extLst>
          </a:blip>
          <a:srcRect t="10495" b="19450"/>
          <a:stretch/>
        </p:blipFill>
        <p:spPr>
          <a:xfrm>
            <a:off x="725424" y="228599"/>
            <a:ext cx="7693152" cy="6400801"/>
          </a:xfrm>
          <a:prstGeom prst="rect">
            <a:avLst/>
          </a:prstGeom>
        </p:spPr>
      </p:pic>
      <p:sp>
        <p:nvSpPr>
          <p:cNvPr id="2" name="Text Placeholder 1"/>
          <p:cNvSpPr>
            <a:spLocks noGrp="1"/>
          </p:cNvSpPr>
          <p:nvPr>
            <p:ph type="body" sz="quarter" idx="10"/>
          </p:nvPr>
        </p:nvSpPr>
        <p:spPr/>
        <p:txBody>
          <a:bodyPr/>
          <a:lstStyle/>
          <a:p>
            <a:r>
              <a:rPr lang="en-US" dirty="0"/>
              <a:t>Bedouin children</a:t>
            </a:r>
          </a:p>
        </p:txBody>
      </p:sp>
      <p:sp>
        <p:nvSpPr>
          <p:cNvPr id="3" name="Text Placeholder 2"/>
          <p:cNvSpPr>
            <a:spLocks noGrp="1"/>
          </p:cNvSpPr>
          <p:nvPr>
            <p:ph type="body" sz="quarter" idx="12"/>
          </p:nvPr>
        </p:nvSpPr>
        <p:spPr/>
        <p:txBody>
          <a:bodyPr/>
          <a:lstStyle/>
          <a:p>
            <a:r>
              <a:rPr lang="en-US" dirty="0"/>
              <a:t>4:4</a:t>
            </a:r>
          </a:p>
        </p:txBody>
      </p:sp>
      <p:sp>
        <p:nvSpPr>
          <p:cNvPr id="4" name="Title 3"/>
          <p:cNvSpPr>
            <a:spLocks noGrp="1"/>
          </p:cNvSpPr>
          <p:nvPr>
            <p:ph type="title"/>
          </p:nvPr>
        </p:nvSpPr>
        <p:spPr/>
        <p:txBody>
          <a:bodyPr/>
          <a:lstStyle/>
          <a:p>
            <a:r>
              <a:rPr lang="en-US" dirty="0"/>
              <a:t>Now Jonathan, Saul’s son, had a son that was lame of his feet; he was five years old . . .</a:t>
            </a:r>
          </a:p>
        </p:txBody>
      </p:sp>
    </p:spTree>
    <p:extLst>
      <p:ext uri="{BB962C8B-B14F-4D97-AF65-F5344CB8AC3E}">
        <p14:creationId xmlns:p14="http://schemas.microsoft.com/office/powerpoint/2010/main" val="38384403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10 Western Turkey\Sanchez\Ephesus Museum\Odysseus, Polyphemus Group, 1st c BC, shs031315639.jpg"/>
          <p:cNvPicPr>
            <a:picLocks noChangeAspect="1" noChangeArrowheads="1"/>
          </p:cNvPicPr>
          <p:nvPr/>
        </p:nvPicPr>
        <p:blipFill rotWithShape="1">
          <a:blip r:embed="rId3">
            <a:extLst>
              <a:ext uri="{28A0092B-C50C-407E-A947-70E740481C1C}">
                <a14:useLocalDpi xmlns:a14="http://schemas.microsoft.com/office/drawing/2010/main" val="0"/>
              </a:ext>
            </a:extLst>
          </a:blip>
          <a:srcRect l="4584" r="5832"/>
          <a:stretch/>
        </p:blipFill>
        <p:spPr bwMode="auto">
          <a:xfrm>
            <a:off x="0" y="1080977"/>
            <a:ext cx="9144000" cy="469604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Dead companion of Odysseus, from the Odysseus-Polyphemus Group, 1st century BC</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When Ish-bosheth, Saul’s son, heard that Abner was dead in Hebron, his courage failed</a:t>
            </a:r>
          </a:p>
        </p:txBody>
      </p:sp>
    </p:spTree>
    <p:extLst>
      <p:ext uri="{BB962C8B-B14F-4D97-AF65-F5344CB8AC3E}">
        <p14:creationId xmlns:p14="http://schemas.microsoft.com/office/powerpoint/2010/main" val="24717406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PLBL\02 Samaria and the Center\Jezreel Valley\Harod Valley, Mount Gilboa, Jezreel aerial from west, tb1217040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 y="206134"/>
            <a:ext cx="9144741" cy="6445732"/>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Jezreel and Mount Gilboa (aerial view from the west)</a:t>
            </a:r>
          </a:p>
        </p:txBody>
      </p:sp>
      <p:sp>
        <p:nvSpPr>
          <p:cNvPr id="4" name="Text Placeholder 3"/>
          <p:cNvSpPr>
            <a:spLocks noGrp="1"/>
          </p:cNvSpPr>
          <p:nvPr>
            <p:ph type="body" sz="quarter" idx="12"/>
          </p:nvPr>
        </p:nvSpPr>
        <p:spPr/>
        <p:txBody>
          <a:bodyPr/>
          <a:lstStyle/>
          <a:p>
            <a:r>
              <a:rPr lang="en-US" dirty="0"/>
              <a:t>4:4</a:t>
            </a:r>
          </a:p>
        </p:txBody>
      </p:sp>
      <p:sp>
        <p:nvSpPr>
          <p:cNvPr id="2" name="Title 1"/>
          <p:cNvSpPr>
            <a:spLocks noGrp="1"/>
          </p:cNvSpPr>
          <p:nvPr>
            <p:ph type="title"/>
          </p:nvPr>
        </p:nvSpPr>
        <p:spPr/>
        <p:txBody>
          <a:bodyPr/>
          <a:lstStyle/>
          <a:p>
            <a:r>
              <a:rPr lang="en-US" dirty="0"/>
              <a:t>He was five years old when the news of Saul and Jonathan came from Jezreel</a:t>
            </a:r>
          </a:p>
        </p:txBody>
      </p:sp>
    </p:spTree>
    <p:extLst>
      <p:ext uri="{BB962C8B-B14F-4D97-AF65-F5344CB8AC3E}">
        <p14:creationId xmlns:p14="http://schemas.microsoft.com/office/powerpoint/2010/main" val="11551713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PLBL\02 Samaria and the Center\Jezreel Valley\Harod Valley, Mount Gilboa, Jezreel aerial from west, tb1217040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 y="206134"/>
            <a:ext cx="9144741" cy="6445732"/>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Jezreel and Mount Gilboa (aerial view from the west)</a:t>
            </a:r>
          </a:p>
        </p:txBody>
      </p:sp>
      <p:sp>
        <p:nvSpPr>
          <p:cNvPr id="4" name="Text Placeholder 3"/>
          <p:cNvSpPr>
            <a:spLocks noGrp="1"/>
          </p:cNvSpPr>
          <p:nvPr>
            <p:ph type="body" sz="quarter" idx="12"/>
          </p:nvPr>
        </p:nvSpPr>
        <p:spPr/>
        <p:txBody>
          <a:bodyPr/>
          <a:lstStyle/>
          <a:p>
            <a:r>
              <a:rPr lang="en-US" dirty="0"/>
              <a:t>4:4</a:t>
            </a:r>
          </a:p>
        </p:txBody>
      </p:sp>
      <p:sp>
        <p:nvSpPr>
          <p:cNvPr id="2" name="Title 1"/>
          <p:cNvSpPr>
            <a:spLocks noGrp="1"/>
          </p:cNvSpPr>
          <p:nvPr>
            <p:ph type="title"/>
          </p:nvPr>
        </p:nvSpPr>
        <p:spPr/>
        <p:txBody>
          <a:bodyPr/>
          <a:lstStyle/>
          <a:p>
            <a:r>
              <a:rPr lang="en-US" dirty="0"/>
              <a:t>He was five years old when the news of Saul and Jonathan came from Jezreel</a:t>
            </a:r>
          </a:p>
        </p:txBody>
      </p:sp>
      <p:sp>
        <p:nvSpPr>
          <p:cNvPr id="6" name="Text Box 15"/>
          <p:cNvSpPr txBox="1">
            <a:spLocks noChangeArrowheads="1"/>
          </p:cNvSpPr>
          <p:nvPr/>
        </p:nvSpPr>
        <p:spPr bwMode="auto">
          <a:xfrm>
            <a:off x="5480173" y="2207677"/>
            <a:ext cx="128592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Gilboa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7" name="Text Box 15"/>
          <p:cNvSpPr txBox="1">
            <a:spLocks noChangeArrowheads="1"/>
          </p:cNvSpPr>
          <p:nvPr/>
        </p:nvSpPr>
        <p:spPr bwMode="auto">
          <a:xfrm>
            <a:off x="3034467" y="3794518"/>
            <a:ext cx="90120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Jezreel</a:t>
            </a:r>
          </a:p>
        </p:txBody>
      </p:sp>
      <p:sp>
        <p:nvSpPr>
          <p:cNvPr id="8" name="Line 9"/>
          <p:cNvSpPr>
            <a:spLocks noChangeShapeType="1"/>
          </p:cNvSpPr>
          <p:nvPr/>
        </p:nvSpPr>
        <p:spPr bwMode="auto">
          <a:xfrm>
            <a:off x="3505200" y="4194628"/>
            <a:ext cx="30480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Calibri" pitchFamily="34" charset="0"/>
            </a:endParaRPr>
          </a:p>
        </p:txBody>
      </p:sp>
    </p:spTree>
    <p:extLst>
      <p:ext uri="{BB962C8B-B14F-4D97-AF65-F5344CB8AC3E}">
        <p14:creationId xmlns:p14="http://schemas.microsoft.com/office/powerpoint/2010/main" val="11515726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B0FBBF3-D3FC-46FC-80E9-070587AC10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p:cNvSpPr>
            <a:spLocks noGrp="1"/>
          </p:cNvSpPr>
          <p:nvPr>
            <p:ph type="body" sz="quarter" idx="10"/>
          </p:nvPr>
        </p:nvSpPr>
        <p:spPr/>
        <p:txBody>
          <a:bodyPr/>
          <a:lstStyle/>
          <a:p>
            <a:r>
              <a:rPr lang="en-US" dirty="0"/>
              <a:t>Jezreel and Mount Gilboa (aerial view from the west)</a:t>
            </a:r>
          </a:p>
        </p:txBody>
      </p:sp>
      <p:sp>
        <p:nvSpPr>
          <p:cNvPr id="3" name="Text Placeholder 2"/>
          <p:cNvSpPr>
            <a:spLocks noGrp="1"/>
          </p:cNvSpPr>
          <p:nvPr>
            <p:ph type="body" sz="quarter" idx="12"/>
          </p:nvPr>
        </p:nvSpPr>
        <p:spPr/>
        <p:txBody>
          <a:bodyPr/>
          <a:lstStyle/>
          <a:p>
            <a:r>
              <a:rPr lang="en-US" dirty="0"/>
              <a:t>4:4</a:t>
            </a:r>
          </a:p>
        </p:txBody>
      </p:sp>
      <p:sp>
        <p:nvSpPr>
          <p:cNvPr id="4" name="Title 3"/>
          <p:cNvSpPr>
            <a:spLocks noGrp="1"/>
          </p:cNvSpPr>
          <p:nvPr>
            <p:ph type="title"/>
          </p:nvPr>
        </p:nvSpPr>
        <p:spPr/>
        <p:txBody>
          <a:bodyPr/>
          <a:lstStyle/>
          <a:p>
            <a:r>
              <a:rPr lang="en-US" dirty="0"/>
              <a:t>He was five years old when the news of Saul and Jonathan came from Jezreel</a:t>
            </a:r>
          </a:p>
        </p:txBody>
      </p:sp>
    </p:spTree>
    <p:extLst>
      <p:ext uri="{BB962C8B-B14F-4D97-AF65-F5344CB8AC3E}">
        <p14:creationId xmlns:p14="http://schemas.microsoft.com/office/powerpoint/2010/main" val="31177893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B0FBBF3-D3FC-46FC-80E9-070587AC10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p:cNvSpPr>
            <a:spLocks noGrp="1"/>
          </p:cNvSpPr>
          <p:nvPr>
            <p:ph type="body" sz="quarter" idx="10"/>
          </p:nvPr>
        </p:nvSpPr>
        <p:spPr/>
        <p:txBody>
          <a:bodyPr/>
          <a:lstStyle/>
          <a:p>
            <a:r>
              <a:rPr lang="en-US" dirty="0"/>
              <a:t>Jezreel and Mount Gilboa (aerial view from the west)</a:t>
            </a:r>
          </a:p>
        </p:txBody>
      </p:sp>
      <p:sp>
        <p:nvSpPr>
          <p:cNvPr id="3" name="Text Placeholder 2"/>
          <p:cNvSpPr>
            <a:spLocks noGrp="1"/>
          </p:cNvSpPr>
          <p:nvPr>
            <p:ph type="body" sz="quarter" idx="12"/>
          </p:nvPr>
        </p:nvSpPr>
        <p:spPr/>
        <p:txBody>
          <a:bodyPr/>
          <a:lstStyle/>
          <a:p>
            <a:r>
              <a:rPr lang="en-US" dirty="0"/>
              <a:t>4:4</a:t>
            </a:r>
          </a:p>
        </p:txBody>
      </p:sp>
      <p:sp>
        <p:nvSpPr>
          <p:cNvPr id="4" name="Title 3"/>
          <p:cNvSpPr>
            <a:spLocks noGrp="1"/>
          </p:cNvSpPr>
          <p:nvPr>
            <p:ph type="title"/>
          </p:nvPr>
        </p:nvSpPr>
        <p:spPr/>
        <p:txBody>
          <a:bodyPr/>
          <a:lstStyle/>
          <a:p>
            <a:r>
              <a:rPr lang="en-US" dirty="0"/>
              <a:t>He was five years old when the news of Saul and Jonathan came from Jezreel</a:t>
            </a:r>
          </a:p>
        </p:txBody>
      </p:sp>
      <p:sp>
        <p:nvSpPr>
          <p:cNvPr id="6" name="Text Box 15">
            <a:extLst>
              <a:ext uri="{FF2B5EF4-FFF2-40B4-BE49-F238E27FC236}">
                <a16:creationId xmlns:a16="http://schemas.microsoft.com/office/drawing/2014/main" id="{1AE7B4A3-DC37-4A9A-86CB-B75E2C17168F}"/>
              </a:ext>
            </a:extLst>
          </p:cNvPr>
          <p:cNvSpPr txBox="1">
            <a:spLocks noChangeArrowheads="1"/>
          </p:cNvSpPr>
          <p:nvPr/>
        </p:nvSpPr>
        <p:spPr bwMode="auto">
          <a:xfrm>
            <a:off x="6486013" y="2407732"/>
            <a:ext cx="128592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Gilboa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8" name="Text Box 15">
            <a:extLst>
              <a:ext uri="{FF2B5EF4-FFF2-40B4-BE49-F238E27FC236}">
                <a16:creationId xmlns:a16="http://schemas.microsoft.com/office/drawing/2014/main" id="{7BBC005F-7122-45E1-B6A1-15DD88C974E0}"/>
              </a:ext>
            </a:extLst>
          </p:cNvPr>
          <p:cNvSpPr txBox="1">
            <a:spLocks noChangeArrowheads="1"/>
          </p:cNvSpPr>
          <p:nvPr/>
        </p:nvSpPr>
        <p:spPr bwMode="auto">
          <a:xfrm>
            <a:off x="3971727" y="4411738"/>
            <a:ext cx="90120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Jezreel</a:t>
            </a:r>
          </a:p>
        </p:txBody>
      </p:sp>
    </p:spTree>
    <p:extLst>
      <p:ext uri="{BB962C8B-B14F-4D97-AF65-F5344CB8AC3E}">
        <p14:creationId xmlns:p14="http://schemas.microsoft.com/office/powerpoint/2010/main" val="16899348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789" b="27620"/>
          <a:stretch/>
        </p:blipFill>
        <p:spPr bwMode="auto">
          <a:xfrm>
            <a:off x="1017599" y="0"/>
            <a:ext cx="7108802" cy="651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i="1" dirty="0"/>
              <a:t>Death of King Saul</a:t>
            </a:r>
            <a:r>
              <a:rPr lang="en-US" dirty="0"/>
              <a:t>, by </a:t>
            </a:r>
            <a:r>
              <a:rPr lang="en-US" dirty="0" err="1"/>
              <a:t>Elie</a:t>
            </a:r>
            <a:r>
              <a:rPr lang="en-US" dirty="0"/>
              <a:t> Marcuse, 1848</a:t>
            </a:r>
          </a:p>
        </p:txBody>
      </p:sp>
      <p:sp>
        <p:nvSpPr>
          <p:cNvPr id="3" name="Text Placeholder 2"/>
          <p:cNvSpPr>
            <a:spLocks noGrp="1"/>
          </p:cNvSpPr>
          <p:nvPr>
            <p:ph type="body" sz="quarter" idx="12"/>
          </p:nvPr>
        </p:nvSpPr>
        <p:spPr/>
        <p:txBody>
          <a:bodyPr/>
          <a:lstStyle/>
          <a:p>
            <a:r>
              <a:rPr lang="en-US" dirty="0"/>
              <a:t>4:4</a:t>
            </a:r>
          </a:p>
        </p:txBody>
      </p:sp>
      <p:sp>
        <p:nvSpPr>
          <p:cNvPr id="4" name="Title 3"/>
          <p:cNvSpPr>
            <a:spLocks noGrp="1"/>
          </p:cNvSpPr>
          <p:nvPr>
            <p:ph type="title"/>
          </p:nvPr>
        </p:nvSpPr>
        <p:spPr/>
        <p:txBody>
          <a:bodyPr/>
          <a:lstStyle/>
          <a:p>
            <a:r>
              <a:rPr lang="en-US" dirty="0"/>
              <a:t>He was five years old when the news of Saul and Jonathan came from Jezreel</a:t>
            </a:r>
          </a:p>
        </p:txBody>
      </p:sp>
    </p:spTree>
    <p:extLst>
      <p:ext uri="{BB962C8B-B14F-4D97-AF65-F5344CB8AC3E}">
        <p14:creationId xmlns:p14="http://schemas.microsoft.com/office/powerpoint/2010/main" val="24998123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3 Museums 2014\UK Museums\Ashmolean Museum\Ancient Near East\Nineveh, Southwest Palace of Sennacherib, Assyrian soldiers with Babylonian captives, 704-681 BC, adr130522788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10000" contrast="10000"/>
                    </a14:imgEffect>
                  </a14:imgLayer>
                </a14:imgProps>
              </a:ext>
              <a:ext uri="{28A0092B-C50C-407E-A947-70E740481C1C}">
                <a14:useLocalDpi xmlns:a14="http://schemas.microsoft.com/office/drawing/2010/main" val="0"/>
              </a:ext>
            </a:extLst>
          </a:blip>
          <a:srcRect l="1256"/>
          <a:stretch/>
        </p:blipFill>
        <p:spPr bwMode="auto">
          <a:xfrm>
            <a:off x="0" y="369330"/>
            <a:ext cx="9144000"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with Babylonian captives, from Nineveh, 7th century BC</a:t>
            </a:r>
          </a:p>
        </p:txBody>
      </p:sp>
      <p:sp>
        <p:nvSpPr>
          <p:cNvPr id="3" name="Text Placeholder 2"/>
          <p:cNvSpPr>
            <a:spLocks noGrp="1"/>
          </p:cNvSpPr>
          <p:nvPr>
            <p:ph type="body" sz="quarter" idx="12"/>
          </p:nvPr>
        </p:nvSpPr>
        <p:spPr/>
        <p:txBody>
          <a:bodyPr/>
          <a:lstStyle/>
          <a:p>
            <a:r>
              <a:rPr lang="en-US" dirty="0"/>
              <a:t>4:4</a:t>
            </a:r>
          </a:p>
        </p:txBody>
      </p:sp>
      <p:sp>
        <p:nvSpPr>
          <p:cNvPr id="4" name="Title 3"/>
          <p:cNvSpPr>
            <a:spLocks noGrp="1"/>
          </p:cNvSpPr>
          <p:nvPr>
            <p:ph type="title"/>
          </p:nvPr>
        </p:nvSpPr>
        <p:spPr/>
        <p:txBody>
          <a:bodyPr/>
          <a:lstStyle/>
          <a:p>
            <a:r>
              <a:rPr lang="en-US" dirty="0"/>
              <a:t>His nurse took him up and fled, but in her hurry to flee he fell and became lame</a:t>
            </a:r>
          </a:p>
        </p:txBody>
      </p:sp>
    </p:spTree>
    <p:extLst>
      <p:ext uri="{BB962C8B-B14F-4D97-AF65-F5344CB8AC3E}">
        <p14:creationId xmlns:p14="http://schemas.microsoft.com/office/powerpoint/2010/main" val="28614982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thumb/a/a6/St_Nicholas%27_and_St_Martin%27s_Orthopaedic_Hospital%2C_Pyrford%2C_Wellcome_V0029108.jpg/544px-St_Nicholas%27_and_St_Martin%27s_Orthopaedic_Hospital%2C_Pyrford%2C_Wellcome_V00291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9959" y="0"/>
            <a:ext cx="486408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Young boy using wooden crutches, circa 1935</a:t>
            </a:r>
          </a:p>
        </p:txBody>
      </p:sp>
      <p:sp>
        <p:nvSpPr>
          <p:cNvPr id="3" name="Text Placeholder 2"/>
          <p:cNvSpPr>
            <a:spLocks noGrp="1"/>
          </p:cNvSpPr>
          <p:nvPr>
            <p:ph type="body" sz="quarter" idx="12"/>
          </p:nvPr>
        </p:nvSpPr>
        <p:spPr/>
        <p:txBody>
          <a:bodyPr/>
          <a:lstStyle/>
          <a:p>
            <a:r>
              <a:rPr lang="en-US" dirty="0"/>
              <a:t>4:4</a:t>
            </a:r>
          </a:p>
        </p:txBody>
      </p:sp>
      <p:sp>
        <p:nvSpPr>
          <p:cNvPr id="4" name="Title 3"/>
          <p:cNvSpPr>
            <a:spLocks noGrp="1"/>
          </p:cNvSpPr>
          <p:nvPr>
            <p:ph type="title"/>
          </p:nvPr>
        </p:nvSpPr>
        <p:spPr/>
        <p:txBody>
          <a:bodyPr/>
          <a:lstStyle/>
          <a:p>
            <a:r>
              <a:rPr lang="en-US" dirty="0"/>
              <a:t>His nurse took him up and fled, but in her hurry to flee he fell and became lame</a:t>
            </a:r>
          </a:p>
        </p:txBody>
      </p:sp>
    </p:spTree>
    <p:extLst>
      <p:ext uri="{BB962C8B-B14F-4D97-AF65-F5344CB8AC3E}">
        <p14:creationId xmlns:p14="http://schemas.microsoft.com/office/powerpoint/2010/main" val="32057826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2 HVHL\49 American Colony Matson additional\Matson15k1\People\Shepherd boy playing reed-pipe to sheep, mat22080.jpg"/>
          <p:cNvPicPr>
            <a:picLocks noChangeAspect="1" noChangeArrowheads="1"/>
          </p:cNvPicPr>
          <p:nvPr/>
        </p:nvPicPr>
        <p:blipFill rotWithShape="1">
          <a:blip r:embed="rId3">
            <a:extLst>
              <a:ext uri="{28A0092B-C50C-407E-A947-70E740481C1C}">
                <a14:useLocalDpi xmlns:a14="http://schemas.microsoft.com/office/drawing/2010/main" val="0"/>
              </a:ext>
            </a:extLst>
          </a:blip>
          <a:srcRect t="8945" b="16055"/>
          <a:stretch/>
        </p:blipFill>
        <p:spPr bwMode="auto">
          <a:xfrm>
            <a:off x="1938336" y="0"/>
            <a:ext cx="526732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Shepherd boy playing reed-pipe to sheep</a:t>
            </a:r>
          </a:p>
        </p:txBody>
      </p:sp>
      <p:sp>
        <p:nvSpPr>
          <p:cNvPr id="3" name="Text Placeholder 2"/>
          <p:cNvSpPr>
            <a:spLocks noGrp="1"/>
          </p:cNvSpPr>
          <p:nvPr>
            <p:ph type="body" sz="quarter" idx="12"/>
          </p:nvPr>
        </p:nvSpPr>
        <p:spPr/>
        <p:txBody>
          <a:bodyPr/>
          <a:lstStyle/>
          <a:p>
            <a:r>
              <a:rPr lang="en-US" dirty="0"/>
              <a:t>4:4</a:t>
            </a:r>
          </a:p>
        </p:txBody>
      </p:sp>
      <p:sp>
        <p:nvSpPr>
          <p:cNvPr id="4" name="Title 3"/>
          <p:cNvSpPr>
            <a:spLocks noGrp="1"/>
          </p:cNvSpPr>
          <p:nvPr>
            <p:ph type="title"/>
          </p:nvPr>
        </p:nvSpPr>
        <p:spPr/>
        <p:txBody>
          <a:bodyPr/>
          <a:lstStyle/>
          <a:p>
            <a:r>
              <a:rPr lang="en-US" dirty="0"/>
              <a:t>His name was Mephibosheth</a:t>
            </a:r>
          </a:p>
        </p:txBody>
      </p:sp>
    </p:spTree>
    <p:extLst>
      <p:ext uri="{BB962C8B-B14F-4D97-AF65-F5344CB8AC3E}">
        <p14:creationId xmlns:p14="http://schemas.microsoft.com/office/powerpoint/2010/main" val="32079546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Jabbok River from Penuel with Mahanaim"/>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Tell </a:t>
            </a:r>
            <a:r>
              <a:rPr lang="en-US" dirty="0" err="1"/>
              <a:t>adh-Dhahab</a:t>
            </a:r>
            <a:r>
              <a:rPr lang="en-US" dirty="0"/>
              <a:t> ash-</a:t>
            </a:r>
            <a:r>
              <a:rPr lang="en-US" dirty="0" err="1"/>
              <a:t>Sharqiyya</a:t>
            </a:r>
            <a:r>
              <a:rPr lang="en-US" dirty="0"/>
              <a:t>, possible location of Mahanaim, in Nahal Jabbok (from west)</a:t>
            </a:r>
          </a:p>
        </p:txBody>
      </p:sp>
      <p:sp>
        <p:nvSpPr>
          <p:cNvPr id="3" name="Text Placeholder 2"/>
          <p:cNvSpPr>
            <a:spLocks noGrp="1"/>
          </p:cNvSpPr>
          <p:nvPr>
            <p:ph type="body" sz="quarter" idx="12"/>
          </p:nvPr>
        </p:nvSpPr>
        <p:spPr/>
        <p:txBody>
          <a:bodyPr/>
          <a:lstStyle/>
          <a:p>
            <a:r>
              <a:rPr lang="en-US" dirty="0"/>
              <a:t>4:5</a:t>
            </a:r>
          </a:p>
        </p:txBody>
      </p:sp>
      <p:sp>
        <p:nvSpPr>
          <p:cNvPr id="4" name="Title 3"/>
          <p:cNvSpPr>
            <a:spLocks noGrp="1"/>
          </p:cNvSpPr>
          <p:nvPr>
            <p:ph type="title"/>
          </p:nvPr>
        </p:nvSpPr>
        <p:spPr/>
        <p:txBody>
          <a:bodyPr/>
          <a:lstStyle/>
          <a:p>
            <a:r>
              <a:rPr lang="en-US" dirty="0"/>
              <a:t>Now </a:t>
            </a:r>
            <a:r>
              <a:rPr lang="en-US" dirty="0" err="1"/>
              <a:t>Rechab</a:t>
            </a:r>
            <a:r>
              <a:rPr lang="en-US" dirty="0"/>
              <a:t> and </a:t>
            </a:r>
            <a:r>
              <a:rPr lang="en-US" dirty="0" err="1"/>
              <a:t>Baanah</a:t>
            </a:r>
            <a:r>
              <a:rPr lang="en-US" dirty="0"/>
              <a:t> came to the house of </a:t>
            </a:r>
            <a:r>
              <a:rPr lang="en-US" dirty="0" err="1"/>
              <a:t>Ish-bosheth</a:t>
            </a:r>
            <a:r>
              <a:rPr lang="en-US" dirty="0"/>
              <a:t> as he took his rest at noon</a:t>
            </a:r>
          </a:p>
        </p:txBody>
      </p:sp>
    </p:spTree>
    <p:extLst>
      <p:ext uri="{BB962C8B-B14F-4D97-AF65-F5344CB8AC3E}">
        <p14:creationId xmlns:p14="http://schemas.microsoft.com/office/powerpoint/2010/main" val="31794886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ll Qasile reconstructed four-room house, tb06180451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Reconstructed four-room house at Tell Qasile</a:t>
            </a:r>
          </a:p>
        </p:txBody>
      </p:sp>
      <p:sp>
        <p:nvSpPr>
          <p:cNvPr id="3" name="Text Placeholder 2"/>
          <p:cNvSpPr>
            <a:spLocks noGrp="1"/>
          </p:cNvSpPr>
          <p:nvPr>
            <p:ph type="body" sz="quarter" idx="12"/>
          </p:nvPr>
        </p:nvSpPr>
        <p:spPr/>
        <p:txBody>
          <a:bodyPr/>
          <a:lstStyle/>
          <a:p>
            <a:r>
              <a:rPr lang="en-US" dirty="0"/>
              <a:t>4:5</a:t>
            </a:r>
          </a:p>
        </p:txBody>
      </p:sp>
      <p:sp>
        <p:nvSpPr>
          <p:cNvPr id="4" name="Title 3"/>
          <p:cNvSpPr>
            <a:spLocks noGrp="1"/>
          </p:cNvSpPr>
          <p:nvPr>
            <p:ph type="title"/>
          </p:nvPr>
        </p:nvSpPr>
        <p:spPr/>
        <p:txBody>
          <a:bodyPr/>
          <a:lstStyle/>
          <a:p>
            <a:r>
              <a:rPr lang="en-US" dirty="0"/>
              <a:t>Now </a:t>
            </a:r>
            <a:r>
              <a:rPr lang="en-US" dirty="0" err="1"/>
              <a:t>Rechab</a:t>
            </a:r>
            <a:r>
              <a:rPr lang="en-US" dirty="0"/>
              <a:t> and </a:t>
            </a:r>
            <a:r>
              <a:rPr lang="en-US" dirty="0" err="1"/>
              <a:t>Baanah</a:t>
            </a:r>
            <a:r>
              <a:rPr lang="en-US" dirty="0"/>
              <a:t> came to the house of Ish-bosheth as he took his rest at noon</a:t>
            </a:r>
          </a:p>
        </p:txBody>
      </p:sp>
    </p:spTree>
    <p:extLst>
      <p:ext uri="{BB962C8B-B14F-4D97-AF65-F5344CB8AC3E}">
        <p14:creationId xmlns:p14="http://schemas.microsoft.com/office/powerpoint/2010/main" val="2098272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E:\0Projects\Dalman aerial photos\sr\035 Hebron.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2844" t="4443" r="3034" b="3634"/>
          <a:stretch/>
        </p:blipFill>
        <p:spPr bwMode="auto">
          <a:xfrm>
            <a:off x="202761" y="369332"/>
            <a:ext cx="8738478" cy="61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Hebron (aerial view from the east)</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When Ish-bosheth, Saul’s son, heard that Abner was dead in Hebron, his courage failed</a:t>
            </a:r>
          </a:p>
        </p:txBody>
      </p:sp>
    </p:spTree>
    <p:extLst>
      <p:ext uri="{BB962C8B-B14F-4D97-AF65-F5344CB8AC3E}">
        <p14:creationId xmlns:p14="http://schemas.microsoft.com/office/powerpoint/2010/main" val="11683944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PLBL\Israel Museums\Eretz Israel Museum\Israelite Four Room House\Israelite four-room house interior reconstruction panorama, tb06180468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61160"/>
            <a:ext cx="9144000" cy="353568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Reconstructed Israelite four-room house</a:t>
            </a:r>
          </a:p>
        </p:txBody>
      </p:sp>
      <p:sp>
        <p:nvSpPr>
          <p:cNvPr id="4" name="Text Placeholder 3"/>
          <p:cNvSpPr>
            <a:spLocks noGrp="1"/>
          </p:cNvSpPr>
          <p:nvPr>
            <p:ph type="body" sz="quarter" idx="12"/>
          </p:nvPr>
        </p:nvSpPr>
        <p:spPr/>
        <p:txBody>
          <a:bodyPr/>
          <a:lstStyle/>
          <a:p>
            <a:pPr>
              <a:defRPr/>
            </a:pPr>
            <a:r>
              <a:rPr lang="en-US" dirty="0"/>
              <a:t>4:5</a:t>
            </a:r>
            <a:endParaRPr lang="en-US" kern="0" dirty="0"/>
          </a:p>
        </p:txBody>
      </p:sp>
      <p:sp>
        <p:nvSpPr>
          <p:cNvPr id="2" name="Title 1"/>
          <p:cNvSpPr>
            <a:spLocks noGrp="1"/>
          </p:cNvSpPr>
          <p:nvPr>
            <p:ph type="title"/>
          </p:nvPr>
        </p:nvSpPr>
        <p:spPr/>
        <p:txBody>
          <a:bodyPr/>
          <a:lstStyle/>
          <a:p>
            <a:pPr>
              <a:defRPr/>
            </a:pPr>
            <a:r>
              <a:rPr lang="en-US" dirty="0"/>
              <a:t>Now </a:t>
            </a:r>
            <a:r>
              <a:rPr lang="en-US" dirty="0" err="1"/>
              <a:t>Rechab</a:t>
            </a:r>
            <a:r>
              <a:rPr lang="en-US" dirty="0"/>
              <a:t> and </a:t>
            </a:r>
            <a:r>
              <a:rPr lang="en-US" dirty="0" err="1"/>
              <a:t>Baanah</a:t>
            </a:r>
            <a:r>
              <a:rPr lang="en-US" dirty="0"/>
              <a:t> came to the house of Ish-bosheth as he took his rest at noon</a:t>
            </a:r>
          </a:p>
        </p:txBody>
      </p:sp>
    </p:spTree>
    <p:extLst>
      <p:ext uri="{BB962C8B-B14F-4D97-AF65-F5344CB8AC3E}">
        <p14:creationId xmlns:p14="http://schemas.microsoft.com/office/powerpoint/2010/main" val="6760906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Inner room with wall niches for lamps in a reconstructed four-room house</a:t>
            </a:r>
          </a:p>
        </p:txBody>
      </p:sp>
      <p:sp>
        <p:nvSpPr>
          <p:cNvPr id="3" name="Text Placeholder 2"/>
          <p:cNvSpPr>
            <a:spLocks noGrp="1"/>
          </p:cNvSpPr>
          <p:nvPr>
            <p:ph type="body" sz="quarter" idx="12"/>
          </p:nvPr>
        </p:nvSpPr>
        <p:spPr/>
        <p:txBody>
          <a:bodyPr/>
          <a:lstStyle/>
          <a:p>
            <a:r>
              <a:rPr lang="en-US" dirty="0"/>
              <a:t>4:5</a:t>
            </a:r>
          </a:p>
        </p:txBody>
      </p:sp>
      <p:sp>
        <p:nvSpPr>
          <p:cNvPr id="4" name="Title 3"/>
          <p:cNvSpPr>
            <a:spLocks noGrp="1"/>
          </p:cNvSpPr>
          <p:nvPr>
            <p:ph type="title"/>
          </p:nvPr>
        </p:nvSpPr>
        <p:spPr/>
        <p:txBody>
          <a:bodyPr/>
          <a:lstStyle/>
          <a:p>
            <a:r>
              <a:rPr lang="en-US" dirty="0"/>
              <a:t>Now </a:t>
            </a:r>
            <a:r>
              <a:rPr lang="en-US" dirty="0" err="1"/>
              <a:t>Rechab</a:t>
            </a:r>
            <a:r>
              <a:rPr lang="en-US" dirty="0"/>
              <a:t> and </a:t>
            </a:r>
            <a:r>
              <a:rPr lang="en-US" dirty="0" err="1"/>
              <a:t>Baanah</a:t>
            </a:r>
            <a:r>
              <a:rPr lang="en-US" dirty="0"/>
              <a:t> came to the house of Ish-bosheth as he took his rest at noon</a:t>
            </a:r>
          </a:p>
        </p:txBody>
      </p:sp>
      <p:pic>
        <p:nvPicPr>
          <p:cNvPr id="5" name="Picture 4" descr="Israelite four-room house reconstruction, adr080710470.jpg"/>
          <p:cNvPicPr>
            <a:picLocks noChangeAspect="1"/>
          </p:cNvPicPr>
          <p:nvPr/>
        </p:nvPicPr>
        <p:blipFill rotWithShape="1">
          <a:blip r:embed="rId3" cstate="print">
            <a:extLst>
              <a:ext uri="{28A0092B-C50C-407E-A947-70E740481C1C}">
                <a14:useLocalDpi xmlns:a14="http://schemas.microsoft.com/office/drawing/2010/main" val="0"/>
              </a:ext>
            </a:extLst>
          </a:blip>
          <a:srcRect l="6407" b="5337"/>
          <a:stretch/>
        </p:blipFill>
        <p:spPr>
          <a:xfrm>
            <a:off x="-1" y="369332"/>
            <a:ext cx="9144001" cy="6150340"/>
          </a:xfrm>
          <a:prstGeom prst="rect">
            <a:avLst/>
          </a:prstGeom>
        </p:spPr>
      </p:pic>
    </p:spTree>
    <p:extLst>
      <p:ext uri="{BB962C8B-B14F-4D97-AF65-F5344CB8AC3E}">
        <p14:creationId xmlns:p14="http://schemas.microsoft.com/office/powerpoint/2010/main" val="7019691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sraelite four-room house reconstruction storage area, tb072811078-001.jpg"/>
          <p:cNvPicPr>
            <a:picLocks noChangeAspect="1"/>
          </p:cNvPicPr>
          <p:nvPr/>
        </p:nvPicPr>
        <p:blipFill rotWithShape="1">
          <a:blip r:embed="rId3" cstate="print">
            <a:extLst>
              <a:ext uri="{28A0092B-C50C-407E-A947-70E740481C1C}">
                <a14:useLocalDpi xmlns:a14="http://schemas.microsoft.com/office/drawing/2010/main" val="0"/>
              </a:ext>
            </a:extLst>
          </a:blip>
          <a:srcRect r="3672" b="3298"/>
          <a:stretch/>
        </p:blipFill>
        <p:spPr>
          <a:xfrm>
            <a:off x="0" y="369332"/>
            <a:ext cx="9144000" cy="6150340"/>
          </a:xfrm>
          <a:prstGeom prst="rect">
            <a:avLst/>
          </a:prstGeom>
        </p:spPr>
      </p:pic>
      <p:sp>
        <p:nvSpPr>
          <p:cNvPr id="2" name="Text Placeholder 1"/>
          <p:cNvSpPr>
            <a:spLocks noGrp="1"/>
          </p:cNvSpPr>
          <p:nvPr>
            <p:ph type="body" sz="quarter" idx="10"/>
          </p:nvPr>
        </p:nvSpPr>
        <p:spPr/>
        <p:txBody>
          <a:bodyPr/>
          <a:lstStyle/>
          <a:p>
            <a:r>
              <a:rPr lang="en-US" dirty="0"/>
              <a:t>Storage area in a reconstructed four-room house</a:t>
            </a:r>
          </a:p>
        </p:txBody>
      </p:sp>
      <p:sp>
        <p:nvSpPr>
          <p:cNvPr id="3" name="Text Placeholder 2"/>
          <p:cNvSpPr>
            <a:spLocks noGrp="1"/>
          </p:cNvSpPr>
          <p:nvPr>
            <p:ph type="body" sz="quarter" idx="12"/>
          </p:nvPr>
        </p:nvSpPr>
        <p:spPr/>
        <p:txBody>
          <a:bodyPr/>
          <a:lstStyle/>
          <a:p>
            <a:r>
              <a:rPr lang="en-US" dirty="0"/>
              <a:t>4:6</a:t>
            </a:r>
          </a:p>
        </p:txBody>
      </p:sp>
      <p:sp>
        <p:nvSpPr>
          <p:cNvPr id="4" name="Title 3"/>
          <p:cNvSpPr>
            <a:spLocks noGrp="1"/>
          </p:cNvSpPr>
          <p:nvPr>
            <p:ph type="title"/>
          </p:nvPr>
        </p:nvSpPr>
        <p:spPr/>
        <p:txBody>
          <a:bodyPr/>
          <a:lstStyle/>
          <a:p>
            <a:r>
              <a:rPr lang="en-US" dirty="0"/>
              <a:t>They came into the middle of the house as if to get wheat</a:t>
            </a:r>
          </a:p>
        </p:txBody>
      </p:sp>
    </p:spTree>
    <p:extLst>
      <p:ext uri="{BB962C8B-B14F-4D97-AF65-F5344CB8AC3E}">
        <p14:creationId xmlns:p14="http://schemas.microsoft.com/office/powerpoint/2010/main" val="26610894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edouin woman making bread, mat01316.jpg"/>
          <p:cNvPicPr>
            <a:picLocks noChangeAspect="1"/>
          </p:cNvPicPr>
          <p:nvPr/>
        </p:nvPicPr>
        <p:blipFill rotWithShape="1">
          <a:blip r:embed="rId3">
            <a:extLst>
              <a:ext uri="{28A0092B-C50C-407E-A947-70E740481C1C}">
                <a14:useLocalDpi xmlns:a14="http://schemas.microsoft.com/office/drawing/2010/main" val="0"/>
              </a:ext>
            </a:extLst>
          </a:blip>
          <a:srcRect l="5506" t="11010" r="11926" b="12844"/>
          <a:stretch/>
        </p:blipFill>
        <p:spPr>
          <a:xfrm>
            <a:off x="0" y="304800"/>
            <a:ext cx="9144000" cy="6324600"/>
          </a:xfrm>
          <a:prstGeom prst="rect">
            <a:avLst/>
          </a:prstGeom>
        </p:spPr>
      </p:pic>
      <p:sp>
        <p:nvSpPr>
          <p:cNvPr id="2" name="Text Placeholder 1"/>
          <p:cNvSpPr>
            <a:spLocks noGrp="1"/>
          </p:cNvSpPr>
          <p:nvPr>
            <p:ph type="body" sz="quarter" idx="10"/>
          </p:nvPr>
        </p:nvSpPr>
        <p:spPr/>
        <p:txBody>
          <a:bodyPr/>
          <a:lstStyle/>
          <a:p>
            <a:r>
              <a:rPr lang="en-US" dirty="0"/>
              <a:t>Bedouin woman making bread, circa 1910</a:t>
            </a:r>
          </a:p>
        </p:txBody>
      </p:sp>
      <p:sp>
        <p:nvSpPr>
          <p:cNvPr id="3" name="Text Placeholder 2"/>
          <p:cNvSpPr>
            <a:spLocks noGrp="1"/>
          </p:cNvSpPr>
          <p:nvPr>
            <p:ph type="body" sz="quarter" idx="12"/>
          </p:nvPr>
        </p:nvSpPr>
        <p:spPr/>
        <p:txBody>
          <a:bodyPr/>
          <a:lstStyle/>
          <a:p>
            <a:r>
              <a:rPr lang="en-US" dirty="0"/>
              <a:t>4:6</a:t>
            </a:r>
          </a:p>
        </p:txBody>
      </p:sp>
      <p:sp>
        <p:nvSpPr>
          <p:cNvPr id="4" name="Title 3"/>
          <p:cNvSpPr>
            <a:spLocks noGrp="1"/>
          </p:cNvSpPr>
          <p:nvPr>
            <p:ph type="title"/>
          </p:nvPr>
        </p:nvSpPr>
        <p:spPr/>
        <p:txBody>
          <a:bodyPr/>
          <a:lstStyle/>
          <a:p>
            <a:r>
              <a:rPr lang="en-US" dirty="0"/>
              <a:t>They came into the middle of the house as if to get wheat</a:t>
            </a:r>
          </a:p>
        </p:txBody>
      </p:sp>
    </p:spTree>
    <p:extLst>
      <p:ext uri="{BB962C8B-B14F-4D97-AF65-F5344CB8AC3E}">
        <p14:creationId xmlns:p14="http://schemas.microsoft.com/office/powerpoint/2010/main" val="38415350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Kris\Documents\Bolen\04 0Adds 2012\19 Museum\Rome Museums\Vatican Museum\Gregoriano Egyptian\Assyrian officer killing a fallen enemy, from Nineveh palace of Ashurbanipal, 648-631 BC, tb05121764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6962" y="0"/>
            <a:ext cx="441007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officer killing a fallen enemy, from the palace of Ashurbanipal at Nineveh, 648–631 BC</a:t>
            </a:r>
          </a:p>
        </p:txBody>
      </p:sp>
      <p:sp>
        <p:nvSpPr>
          <p:cNvPr id="3" name="Text Placeholder 2"/>
          <p:cNvSpPr>
            <a:spLocks noGrp="1"/>
          </p:cNvSpPr>
          <p:nvPr>
            <p:ph type="body" sz="quarter" idx="12"/>
          </p:nvPr>
        </p:nvSpPr>
        <p:spPr/>
        <p:txBody>
          <a:bodyPr/>
          <a:lstStyle/>
          <a:p>
            <a:r>
              <a:rPr lang="en-US" dirty="0"/>
              <a:t>4:6</a:t>
            </a:r>
          </a:p>
        </p:txBody>
      </p:sp>
      <p:sp>
        <p:nvSpPr>
          <p:cNvPr id="4" name="Title 3"/>
          <p:cNvSpPr>
            <a:spLocks noGrp="1"/>
          </p:cNvSpPr>
          <p:nvPr>
            <p:ph type="title"/>
          </p:nvPr>
        </p:nvSpPr>
        <p:spPr/>
        <p:txBody>
          <a:bodyPr/>
          <a:lstStyle/>
          <a:p>
            <a:r>
              <a:rPr lang="en-US" dirty="0"/>
              <a:t>They stabbed him in the stomach, and </a:t>
            </a:r>
            <a:r>
              <a:rPr lang="en-US" dirty="0" err="1"/>
              <a:t>Rechab</a:t>
            </a:r>
            <a:r>
              <a:rPr lang="en-US" dirty="0"/>
              <a:t> and </a:t>
            </a:r>
            <a:r>
              <a:rPr lang="en-US" dirty="0" err="1"/>
              <a:t>Baanah</a:t>
            </a:r>
            <a:r>
              <a:rPr lang="en-US" dirty="0"/>
              <a:t> his brother escaped</a:t>
            </a:r>
          </a:p>
        </p:txBody>
      </p:sp>
    </p:spTree>
    <p:extLst>
      <p:ext uri="{BB962C8B-B14F-4D97-AF65-F5344CB8AC3E}">
        <p14:creationId xmlns:p14="http://schemas.microsoft.com/office/powerpoint/2010/main" val="25707537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Assyrian soldier beheading an enemy, from the central palace at Nimrud, 8th century BC</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As he lay on his bed in his bedroom, they struck him and killed him and beheaded him</a:t>
            </a:r>
          </a:p>
        </p:txBody>
      </p:sp>
    </p:spTree>
    <p:extLst>
      <p:ext uri="{BB962C8B-B14F-4D97-AF65-F5344CB8AC3E}">
        <p14:creationId xmlns:p14="http://schemas.microsoft.com/office/powerpoint/2010/main" val="13920449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23907DD-8A4D-44C4-A160-C8DC59CA51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Relief of Assyrians attacking Memphis, celebrating victory over </a:t>
            </a:r>
            <a:r>
              <a:rPr lang="en-US" dirty="0" err="1"/>
              <a:t>Taharka</a:t>
            </a:r>
            <a:r>
              <a:rPr lang="en-US" dirty="0"/>
              <a:t> in 667 BC, 645-635 BC</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As he lay on his bed in his bedroom, they struck him and killed him and beheaded him</a:t>
            </a:r>
          </a:p>
        </p:txBody>
      </p:sp>
    </p:spTree>
    <p:extLst>
      <p:ext uri="{BB962C8B-B14F-4D97-AF65-F5344CB8AC3E}">
        <p14:creationId xmlns:p14="http://schemas.microsoft.com/office/powerpoint/2010/main" val="17920570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2214390" y="306338"/>
            <a:ext cx="4715220" cy="6245324"/>
            <a:chOff x="2214390" y="306338"/>
            <a:chExt cx="4715220" cy="6245324"/>
          </a:xfrm>
        </p:grpSpPr>
        <p:pic>
          <p:nvPicPr>
            <p:cNvPr id="7" name="Picture 6">
              <a:extLst>
                <a:ext uri="{FF2B5EF4-FFF2-40B4-BE49-F238E27FC236}">
                  <a16:creationId xmlns:a16="http://schemas.microsoft.com/office/drawing/2014/main" id="{0909D23E-42D2-47B8-A6B4-D8DBB2F7BB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4390" y="306338"/>
              <a:ext cx="4715220" cy="6245324"/>
            </a:xfrm>
            <a:prstGeom prst="rect">
              <a:avLst/>
            </a:prstGeom>
          </p:spPr>
        </p:pic>
        <p:sp>
          <p:nvSpPr>
            <p:cNvPr id="8" name="TextBox 7">
              <a:extLst>
                <a:ext uri="{FF2B5EF4-FFF2-40B4-BE49-F238E27FC236}">
                  <a16:creationId xmlns:a16="http://schemas.microsoft.com/office/drawing/2014/main" id="{7BE2CBA8-DC7B-44B0-994F-A9CD1E94D321}"/>
                </a:ext>
              </a:extLst>
            </p:cNvPr>
            <p:cNvSpPr txBox="1"/>
            <p:nvPr/>
          </p:nvSpPr>
          <p:spPr>
            <a:xfrm>
              <a:off x="5761822" y="1577921"/>
              <a:ext cx="973059" cy="246221"/>
            </a:xfrm>
            <a:prstGeom prst="rect">
              <a:avLst/>
            </a:prstGeom>
            <a:noFill/>
          </p:spPr>
          <p:txBody>
            <a:bodyPr wrap="square" lIns="0" tIns="0" rIns="0" bIns="0" rtlCol="0">
              <a:spAutoFit/>
            </a:bodyPr>
            <a:lstStyle/>
            <a:p>
              <a:r>
                <a:rPr lang="en-US" sz="1600" b="1" dirty="0">
                  <a:solidFill>
                    <a:srgbClr val="010000"/>
                  </a:solidFill>
                  <a:effectLst>
                    <a:glow rad="50800">
                      <a:schemeClr val="tx1"/>
                    </a:glow>
                  </a:effectLst>
                </a:rPr>
                <a:t>Mahanaim</a:t>
              </a:r>
            </a:p>
          </p:txBody>
        </p:sp>
        <p:sp>
          <p:nvSpPr>
            <p:cNvPr id="10" name="TextBox 9">
              <a:extLst>
                <a:ext uri="{FF2B5EF4-FFF2-40B4-BE49-F238E27FC236}">
                  <a16:creationId xmlns:a16="http://schemas.microsoft.com/office/drawing/2014/main" id="{2EB67E38-0EFE-4F4A-B8C7-BFF31BB108BC}"/>
                </a:ext>
              </a:extLst>
            </p:cNvPr>
            <p:cNvSpPr txBox="1"/>
            <p:nvPr/>
          </p:nvSpPr>
          <p:spPr>
            <a:xfrm>
              <a:off x="3053712" y="4844611"/>
              <a:ext cx="973059" cy="246221"/>
            </a:xfrm>
            <a:prstGeom prst="rect">
              <a:avLst/>
            </a:prstGeom>
            <a:noFill/>
          </p:spPr>
          <p:txBody>
            <a:bodyPr wrap="square" lIns="0" tIns="0" rIns="0" bIns="0" rtlCol="0">
              <a:spAutoFit/>
            </a:bodyPr>
            <a:lstStyle/>
            <a:p>
              <a:pPr algn="ctr"/>
              <a:r>
                <a:rPr lang="en-US" sz="1600" b="1" dirty="0">
                  <a:solidFill>
                    <a:srgbClr val="010000"/>
                  </a:solidFill>
                  <a:effectLst>
                    <a:glow rad="50800">
                      <a:schemeClr val="tx1"/>
                    </a:glow>
                  </a:effectLst>
                </a:rPr>
                <a:t>Hebron</a:t>
              </a:r>
            </a:p>
          </p:txBody>
        </p:sp>
        <p:sp>
          <p:nvSpPr>
            <p:cNvPr id="11" name="Oval 10">
              <a:extLst>
                <a:ext uri="{FF2B5EF4-FFF2-40B4-BE49-F238E27FC236}">
                  <a16:creationId xmlns:a16="http://schemas.microsoft.com/office/drawing/2014/main" id="{3F9FF5F7-A233-479D-82A4-D4860D74DA9F}"/>
                </a:ext>
              </a:extLst>
            </p:cNvPr>
            <p:cNvSpPr/>
            <p:nvPr/>
          </p:nvSpPr>
          <p:spPr>
            <a:xfrm>
              <a:off x="5862581" y="1817100"/>
              <a:ext cx="73152" cy="73152"/>
            </a:xfrm>
            <a:prstGeom prst="ellipse">
              <a:avLst/>
            </a:prstGeom>
            <a:solidFill>
              <a:srgbClr val="FEFF00"/>
            </a:solidFill>
            <a:ln w="12700">
              <a:solidFill>
                <a:schemeClr val="bg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6EF003D7-F39D-4AC3-851B-AFCA1B493D9F}"/>
                </a:ext>
              </a:extLst>
            </p:cNvPr>
            <p:cNvSpPr/>
            <p:nvPr/>
          </p:nvSpPr>
          <p:spPr>
            <a:xfrm>
              <a:off x="3611719" y="4804578"/>
              <a:ext cx="73152" cy="73152"/>
            </a:xfrm>
            <a:prstGeom prst="ellipse">
              <a:avLst/>
            </a:prstGeom>
            <a:solidFill>
              <a:srgbClr val="FEFF00"/>
            </a:solidFill>
            <a:ln w="12700">
              <a:solidFill>
                <a:schemeClr val="bg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3642548" y="1824609"/>
              <a:ext cx="2166749" cy="2963608"/>
            </a:xfrm>
            <a:custGeom>
              <a:avLst/>
              <a:gdLst>
                <a:gd name="connsiteX0" fmla="*/ 1874520 w 1874520"/>
                <a:gd name="connsiteY0" fmla="*/ 38100 h 2270760"/>
                <a:gd name="connsiteX1" fmla="*/ 1760220 w 1874520"/>
                <a:gd name="connsiteY1" fmla="*/ 30480 h 2270760"/>
                <a:gd name="connsiteX2" fmla="*/ 1607820 w 1874520"/>
                <a:gd name="connsiteY2" fmla="*/ 0 h 2270760"/>
                <a:gd name="connsiteX3" fmla="*/ 1546860 w 1874520"/>
                <a:gd name="connsiteY3" fmla="*/ 22860 h 2270760"/>
                <a:gd name="connsiteX4" fmla="*/ 1409700 w 1874520"/>
                <a:gd name="connsiteY4" fmla="*/ 373380 h 2270760"/>
                <a:gd name="connsiteX5" fmla="*/ 1371600 w 1874520"/>
                <a:gd name="connsiteY5" fmla="*/ 762000 h 2270760"/>
                <a:gd name="connsiteX6" fmla="*/ 1348740 w 1874520"/>
                <a:gd name="connsiteY6" fmla="*/ 1188720 h 2270760"/>
                <a:gd name="connsiteX7" fmla="*/ 1379220 w 1874520"/>
                <a:gd name="connsiteY7" fmla="*/ 1478280 h 2270760"/>
                <a:gd name="connsiteX8" fmla="*/ 1181100 w 1874520"/>
                <a:gd name="connsiteY8" fmla="*/ 1531620 h 2270760"/>
                <a:gd name="connsiteX9" fmla="*/ 990600 w 1874520"/>
                <a:gd name="connsiteY9" fmla="*/ 1684020 h 2270760"/>
                <a:gd name="connsiteX10" fmla="*/ 777240 w 1874520"/>
                <a:gd name="connsiteY10" fmla="*/ 1668780 h 2270760"/>
                <a:gd name="connsiteX11" fmla="*/ 487680 w 1874520"/>
                <a:gd name="connsiteY11" fmla="*/ 1851660 h 2270760"/>
                <a:gd name="connsiteX12" fmla="*/ 160020 w 1874520"/>
                <a:gd name="connsiteY12" fmla="*/ 1965960 h 2270760"/>
                <a:gd name="connsiteX13" fmla="*/ 0 w 1874520"/>
                <a:gd name="connsiteY13" fmla="*/ 2049780 h 2270760"/>
                <a:gd name="connsiteX14" fmla="*/ 15240 w 1874520"/>
                <a:gd name="connsiteY14" fmla="*/ 2270760 h 2270760"/>
                <a:gd name="connsiteX0" fmla="*/ 2179320 w 2179320"/>
                <a:gd name="connsiteY0" fmla="*/ 38100 h 2971800"/>
                <a:gd name="connsiteX1" fmla="*/ 2065020 w 2179320"/>
                <a:gd name="connsiteY1" fmla="*/ 30480 h 2971800"/>
                <a:gd name="connsiteX2" fmla="*/ 1912620 w 2179320"/>
                <a:gd name="connsiteY2" fmla="*/ 0 h 2971800"/>
                <a:gd name="connsiteX3" fmla="*/ 1851660 w 2179320"/>
                <a:gd name="connsiteY3" fmla="*/ 22860 h 2971800"/>
                <a:gd name="connsiteX4" fmla="*/ 1714500 w 2179320"/>
                <a:gd name="connsiteY4" fmla="*/ 373380 h 2971800"/>
                <a:gd name="connsiteX5" fmla="*/ 1676400 w 2179320"/>
                <a:gd name="connsiteY5" fmla="*/ 762000 h 2971800"/>
                <a:gd name="connsiteX6" fmla="*/ 1653540 w 2179320"/>
                <a:gd name="connsiteY6" fmla="*/ 1188720 h 2971800"/>
                <a:gd name="connsiteX7" fmla="*/ 1684020 w 2179320"/>
                <a:gd name="connsiteY7" fmla="*/ 1478280 h 2971800"/>
                <a:gd name="connsiteX8" fmla="*/ 1485900 w 2179320"/>
                <a:gd name="connsiteY8" fmla="*/ 1531620 h 2971800"/>
                <a:gd name="connsiteX9" fmla="*/ 1295400 w 2179320"/>
                <a:gd name="connsiteY9" fmla="*/ 1684020 h 2971800"/>
                <a:gd name="connsiteX10" fmla="*/ 1082040 w 2179320"/>
                <a:gd name="connsiteY10" fmla="*/ 1668780 h 2971800"/>
                <a:gd name="connsiteX11" fmla="*/ 792480 w 2179320"/>
                <a:gd name="connsiteY11" fmla="*/ 1851660 h 2971800"/>
                <a:gd name="connsiteX12" fmla="*/ 464820 w 2179320"/>
                <a:gd name="connsiteY12" fmla="*/ 1965960 h 2971800"/>
                <a:gd name="connsiteX13" fmla="*/ 304800 w 2179320"/>
                <a:gd name="connsiteY13" fmla="*/ 2049780 h 2971800"/>
                <a:gd name="connsiteX14" fmla="*/ 0 w 2179320"/>
                <a:gd name="connsiteY14" fmla="*/ 2971800 h 2971800"/>
                <a:gd name="connsiteX0" fmla="*/ 2179320 w 2179320"/>
                <a:gd name="connsiteY0" fmla="*/ 38100 h 2971800"/>
                <a:gd name="connsiteX1" fmla="*/ 2065020 w 2179320"/>
                <a:gd name="connsiteY1" fmla="*/ 30480 h 2971800"/>
                <a:gd name="connsiteX2" fmla="*/ 1912620 w 2179320"/>
                <a:gd name="connsiteY2" fmla="*/ 0 h 2971800"/>
                <a:gd name="connsiteX3" fmla="*/ 1851660 w 2179320"/>
                <a:gd name="connsiteY3" fmla="*/ 22860 h 2971800"/>
                <a:gd name="connsiteX4" fmla="*/ 1714500 w 2179320"/>
                <a:gd name="connsiteY4" fmla="*/ 373380 h 2971800"/>
                <a:gd name="connsiteX5" fmla="*/ 1676400 w 2179320"/>
                <a:gd name="connsiteY5" fmla="*/ 762000 h 2971800"/>
                <a:gd name="connsiteX6" fmla="*/ 1653540 w 2179320"/>
                <a:gd name="connsiteY6" fmla="*/ 1188720 h 2971800"/>
                <a:gd name="connsiteX7" fmla="*/ 1684020 w 2179320"/>
                <a:gd name="connsiteY7" fmla="*/ 1478280 h 2971800"/>
                <a:gd name="connsiteX8" fmla="*/ 1485900 w 2179320"/>
                <a:gd name="connsiteY8" fmla="*/ 1531620 h 2971800"/>
                <a:gd name="connsiteX9" fmla="*/ 1295400 w 2179320"/>
                <a:gd name="connsiteY9" fmla="*/ 1684020 h 2971800"/>
                <a:gd name="connsiteX10" fmla="*/ 1082040 w 2179320"/>
                <a:gd name="connsiteY10" fmla="*/ 1668780 h 2971800"/>
                <a:gd name="connsiteX11" fmla="*/ 792480 w 2179320"/>
                <a:gd name="connsiteY11" fmla="*/ 1851660 h 2971800"/>
                <a:gd name="connsiteX12" fmla="*/ 464820 w 2179320"/>
                <a:gd name="connsiteY12" fmla="*/ 1965960 h 2971800"/>
                <a:gd name="connsiteX13" fmla="*/ 304800 w 2179320"/>
                <a:gd name="connsiteY13" fmla="*/ 2049780 h 2971800"/>
                <a:gd name="connsiteX14" fmla="*/ 7620 w 2179320"/>
                <a:gd name="connsiteY14" fmla="*/ 2552700 h 2971800"/>
                <a:gd name="connsiteX15" fmla="*/ 0 w 2179320"/>
                <a:gd name="connsiteY15" fmla="*/ 2971800 h 2971800"/>
                <a:gd name="connsiteX0" fmla="*/ 2179320 w 2179320"/>
                <a:gd name="connsiteY0" fmla="*/ 38100 h 2971800"/>
                <a:gd name="connsiteX1" fmla="*/ 2065020 w 2179320"/>
                <a:gd name="connsiteY1" fmla="*/ 30480 h 2971800"/>
                <a:gd name="connsiteX2" fmla="*/ 1912620 w 2179320"/>
                <a:gd name="connsiteY2" fmla="*/ 0 h 2971800"/>
                <a:gd name="connsiteX3" fmla="*/ 1851660 w 2179320"/>
                <a:gd name="connsiteY3" fmla="*/ 22860 h 2971800"/>
                <a:gd name="connsiteX4" fmla="*/ 1714500 w 2179320"/>
                <a:gd name="connsiteY4" fmla="*/ 373380 h 2971800"/>
                <a:gd name="connsiteX5" fmla="*/ 1676400 w 2179320"/>
                <a:gd name="connsiteY5" fmla="*/ 762000 h 2971800"/>
                <a:gd name="connsiteX6" fmla="*/ 1653540 w 2179320"/>
                <a:gd name="connsiteY6" fmla="*/ 1188720 h 2971800"/>
                <a:gd name="connsiteX7" fmla="*/ 1684020 w 2179320"/>
                <a:gd name="connsiteY7" fmla="*/ 1478280 h 2971800"/>
                <a:gd name="connsiteX8" fmla="*/ 1485900 w 2179320"/>
                <a:gd name="connsiteY8" fmla="*/ 1531620 h 2971800"/>
                <a:gd name="connsiteX9" fmla="*/ 1295400 w 2179320"/>
                <a:gd name="connsiteY9" fmla="*/ 1684020 h 2971800"/>
                <a:gd name="connsiteX10" fmla="*/ 1082040 w 2179320"/>
                <a:gd name="connsiteY10" fmla="*/ 1668780 h 2971800"/>
                <a:gd name="connsiteX11" fmla="*/ 792480 w 2179320"/>
                <a:gd name="connsiteY11" fmla="*/ 1851660 h 2971800"/>
                <a:gd name="connsiteX12" fmla="*/ 464820 w 2179320"/>
                <a:gd name="connsiteY12" fmla="*/ 1965960 h 2971800"/>
                <a:gd name="connsiteX13" fmla="*/ 304800 w 2179320"/>
                <a:gd name="connsiteY13" fmla="*/ 2049780 h 2971800"/>
                <a:gd name="connsiteX14" fmla="*/ 7620 w 2179320"/>
                <a:gd name="connsiteY14" fmla="*/ 2552700 h 2971800"/>
                <a:gd name="connsiteX15" fmla="*/ 0 w 2179320"/>
                <a:gd name="connsiteY15" fmla="*/ 2971800 h 2971800"/>
                <a:gd name="connsiteX0" fmla="*/ 2179320 w 2179320"/>
                <a:gd name="connsiteY0" fmla="*/ 38100 h 2971800"/>
                <a:gd name="connsiteX1" fmla="*/ 2065020 w 2179320"/>
                <a:gd name="connsiteY1" fmla="*/ 30480 h 2971800"/>
                <a:gd name="connsiteX2" fmla="*/ 1912620 w 2179320"/>
                <a:gd name="connsiteY2" fmla="*/ 0 h 2971800"/>
                <a:gd name="connsiteX3" fmla="*/ 1851660 w 2179320"/>
                <a:gd name="connsiteY3" fmla="*/ 22860 h 2971800"/>
                <a:gd name="connsiteX4" fmla="*/ 1714500 w 2179320"/>
                <a:gd name="connsiteY4" fmla="*/ 373380 h 2971800"/>
                <a:gd name="connsiteX5" fmla="*/ 1676400 w 2179320"/>
                <a:gd name="connsiteY5" fmla="*/ 762000 h 2971800"/>
                <a:gd name="connsiteX6" fmla="*/ 1653540 w 2179320"/>
                <a:gd name="connsiteY6" fmla="*/ 1188720 h 2971800"/>
                <a:gd name="connsiteX7" fmla="*/ 1684020 w 2179320"/>
                <a:gd name="connsiteY7" fmla="*/ 1478280 h 2971800"/>
                <a:gd name="connsiteX8" fmla="*/ 1485900 w 2179320"/>
                <a:gd name="connsiteY8" fmla="*/ 1531620 h 2971800"/>
                <a:gd name="connsiteX9" fmla="*/ 1295400 w 2179320"/>
                <a:gd name="connsiteY9" fmla="*/ 1684020 h 2971800"/>
                <a:gd name="connsiteX10" fmla="*/ 1082040 w 2179320"/>
                <a:gd name="connsiteY10" fmla="*/ 1668780 h 2971800"/>
                <a:gd name="connsiteX11" fmla="*/ 792480 w 2179320"/>
                <a:gd name="connsiteY11" fmla="*/ 1851660 h 2971800"/>
                <a:gd name="connsiteX12" fmla="*/ 464820 w 2179320"/>
                <a:gd name="connsiteY12" fmla="*/ 1965960 h 2971800"/>
                <a:gd name="connsiteX13" fmla="*/ 304800 w 2179320"/>
                <a:gd name="connsiteY13" fmla="*/ 2049780 h 2971800"/>
                <a:gd name="connsiteX14" fmla="*/ 7620 w 2179320"/>
                <a:gd name="connsiteY14" fmla="*/ 2552700 h 2971800"/>
                <a:gd name="connsiteX15" fmla="*/ 0 w 2179320"/>
                <a:gd name="connsiteY15" fmla="*/ 2971800 h 2971800"/>
                <a:gd name="connsiteX0" fmla="*/ 2179320 w 2179320"/>
                <a:gd name="connsiteY0" fmla="*/ 50800 h 2984500"/>
                <a:gd name="connsiteX1" fmla="*/ 2065020 w 2179320"/>
                <a:gd name="connsiteY1" fmla="*/ 43180 h 2984500"/>
                <a:gd name="connsiteX2" fmla="*/ 1912620 w 2179320"/>
                <a:gd name="connsiteY2" fmla="*/ 12700 h 2984500"/>
                <a:gd name="connsiteX3" fmla="*/ 1851660 w 2179320"/>
                <a:gd name="connsiteY3" fmla="*/ 35560 h 2984500"/>
                <a:gd name="connsiteX4" fmla="*/ 1714500 w 2179320"/>
                <a:gd name="connsiteY4" fmla="*/ 386080 h 2984500"/>
                <a:gd name="connsiteX5" fmla="*/ 1676400 w 2179320"/>
                <a:gd name="connsiteY5" fmla="*/ 774700 h 2984500"/>
                <a:gd name="connsiteX6" fmla="*/ 1653540 w 2179320"/>
                <a:gd name="connsiteY6" fmla="*/ 1201420 h 2984500"/>
                <a:gd name="connsiteX7" fmla="*/ 1684020 w 2179320"/>
                <a:gd name="connsiteY7" fmla="*/ 1490980 h 2984500"/>
                <a:gd name="connsiteX8" fmla="*/ 1485900 w 2179320"/>
                <a:gd name="connsiteY8" fmla="*/ 1544320 h 2984500"/>
                <a:gd name="connsiteX9" fmla="*/ 1295400 w 2179320"/>
                <a:gd name="connsiteY9" fmla="*/ 1696720 h 2984500"/>
                <a:gd name="connsiteX10" fmla="*/ 1082040 w 2179320"/>
                <a:gd name="connsiteY10" fmla="*/ 1681480 h 2984500"/>
                <a:gd name="connsiteX11" fmla="*/ 792480 w 2179320"/>
                <a:gd name="connsiteY11" fmla="*/ 1864360 h 2984500"/>
                <a:gd name="connsiteX12" fmla="*/ 464820 w 2179320"/>
                <a:gd name="connsiteY12" fmla="*/ 1978660 h 2984500"/>
                <a:gd name="connsiteX13" fmla="*/ 304800 w 2179320"/>
                <a:gd name="connsiteY13" fmla="*/ 2062480 h 2984500"/>
                <a:gd name="connsiteX14" fmla="*/ 7620 w 2179320"/>
                <a:gd name="connsiteY14" fmla="*/ 2565400 h 2984500"/>
                <a:gd name="connsiteX15" fmla="*/ 0 w 2179320"/>
                <a:gd name="connsiteY15" fmla="*/ 2984500 h 2984500"/>
                <a:gd name="connsiteX0" fmla="*/ 2179320 w 2179320"/>
                <a:gd name="connsiteY0" fmla="*/ 50800 h 2984500"/>
                <a:gd name="connsiteX1" fmla="*/ 2065020 w 2179320"/>
                <a:gd name="connsiteY1" fmla="*/ 43180 h 2984500"/>
                <a:gd name="connsiteX2" fmla="*/ 1912620 w 2179320"/>
                <a:gd name="connsiteY2" fmla="*/ 12700 h 2984500"/>
                <a:gd name="connsiteX3" fmla="*/ 1851660 w 2179320"/>
                <a:gd name="connsiteY3" fmla="*/ 35560 h 2984500"/>
                <a:gd name="connsiteX4" fmla="*/ 1714500 w 2179320"/>
                <a:gd name="connsiteY4" fmla="*/ 386080 h 2984500"/>
                <a:gd name="connsiteX5" fmla="*/ 1676400 w 2179320"/>
                <a:gd name="connsiteY5" fmla="*/ 774700 h 2984500"/>
                <a:gd name="connsiteX6" fmla="*/ 1653540 w 2179320"/>
                <a:gd name="connsiteY6" fmla="*/ 1201420 h 2984500"/>
                <a:gd name="connsiteX7" fmla="*/ 1684020 w 2179320"/>
                <a:gd name="connsiteY7" fmla="*/ 1490980 h 2984500"/>
                <a:gd name="connsiteX8" fmla="*/ 1485900 w 2179320"/>
                <a:gd name="connsiteY8" fmla="*/ 1544320 h 2984500"/>
                <a:gd name="connsiteX9" fmla="*/ 1295400 w 2179320"/>
                <a:gd name="connsiteY9" fmla="*/ 1696720 h 2984500"/>
                <a:gd name="connsiteX10" fmla="*/ 1082040 w 2179320"/>
                <a:gd name="connsiteY10" fmla="*/ 1681480 h 2984500"/>
                <a:gd name="connsiteX11" fmla="*/ 792480 w 2179320"/>
                <a:gd name="connsiteY11" fmla="*/ 1864360 h 2984500"/>
                <a:gd name="connsiteX12" fmla="*/ 464820 w 2179320"/>
                <a:gd name="connsiteY12" fmla="*/ 1978660 h 2984500"/>
                <a:gd name="connsiteX13" fmla="*/ 304800 w 2179320"/>
                <a:gd name="connsiteY13" fmla="*/ 2062480 h 2984500"/>
                <a:gd name="connsiteX14" fmla="*/ 7620 w 2179320"/>
                <a:gd name="connsiteY14" fmla="*/ 2565400 h 2984500"/>
                <a:gd name="connsiteX15" fmla="*/ 0 w 2179320"/>
                <a:gd name="connsiteY15" fmla="*/ 2984500 h 2984500"/>
                <a:gd name="connsiteX0" fmla="*/ 2179320 w 2179320"/>
                <a:gd name="connsiteY0" fmla="*/ 50800 h 2984500"/>
                <a:gd name="connsiteX1" fmla="*/ 2065020 w 2179320"/>
                <a:gd name="connsiteY1" fmla="*/ 43180 h 2984500"/>
                <a:gd name="connsiteX2" fmla="*/ 1912620 w 2179320"/>
                <a:gd name="connsiteY2" fmla="*/ 12700 h 2984500"/>
                <a:gd name="connsiteX3" fmla="*/ 1851660 w 2179320"/>
                <a:gd name="connsiteY3" fmla="*/ 35560 h 2984500"/>
                <a:gd name="connsiteX4" fmla="*/ 1714500 w 2179320"/>
                <a:gd name="connsiteY4" fmla="*/ 386080 h 2984500"/>
                <a:gd name="connsiteX5" fmla="*/ 1676400 w 2179320"/>
                <a:gd name="connsiteY5" fmla="*/ 774700 h 2984500"/>
                <a:gd name="connsiteX6" fmla="*/ 1653540 w 2179320"/>
                <a:gd name="connsiteY6" fmla="*/ 1201420 h 2984500"/>
                <a:gd name="connsiteX7" fmla="*/ 1684020 w 2179320"/>
                <a:gd name="connsiteY7" fmla="*/ 1490980 h 2984500"/>
                <a:gd name="connsiteX8" fmla="*/ 1485900 w 2179320"/>
                <a:gd name="connsiteY8" fmla="*/ 1544320 h 2984500"/>
                <a:gd name="connsiteX9" fmla="*/ 1295400 w 2179320"/>
                <a:gd name="connsiteY9" fmla="*/ 1696720 h 2984500"/>
                <a:gd name="connsiteX10" fmla="*/ 1082040 w 2179320"/>
                <a:gd name="connsiteY10" fmla="*/ 1681480 h 2984500"/>
                <a:gd name="connsiteX11" fmla="*/ 792480 w 2179320"/>
                <a:gd name="connsiteY11" fmla="*/ 1864360 h 2984500"/>
                <a:gd name="connsiteX12" fmla="*/ 464820 w 2179320"/>
                <a:gd name="connsiteY12" fmla="*/ 1978660 h 2984500"/>
                <a:gd name="connsiteX13" fmla="*/ 304800 w 2179320"/>
                <a:gd name="connsiteY13" fmla="*/ 2062480 h 2984500"/>
                <a:gd name="connsiteX14" fmla="*/ 7620 w 2179320"/>
                <a:gd name="connsiteY14" fmla="*/ 2565400 h 2984500"/>
                <a:gd name="connsiteX15" fmla="*/ 0 w 2179320"/>
                <a:gd name="connsiteY15" fmla="*/ 2984500 h 2984500"/>
                <a:gd name="connsiteX0" fmla="*/ 2179320 w 2179320"/>
                <a:gd name="connsiteY0" fmla="*/ 50800 h 2984500"/>
                <a:gd name="connsiteX1" fmla="*/ 2065020 w 2179320"/>
                <a:gd name="connsiteY1" fmla="*/ 43180 h 2984500"/>
                <a:gd name="connsiteX2" fmla="*/ 1912620 w 2179320"/>
                <a:gd name="connsiteY2" fmla="*/ 12700 h 2984500"/>
                <a:gd name="connsiteX3" fmla="*/ 1851660 w 2179320"/>
                <a:gd name="connsiteY3" fmla="*/ 35560 h 2984500"/>
                <a:gd name="connsiteX4" fmla="*/ 1714500 w 2179320"/>
                <a:gd name="connsiteY4" fmla="*/ 386080 h 2984500"/>
                <a:gd name="connsiteX5" fmla="*/ 1676400 w 2179320"/>
                <a:gd name="connsiteY5" fmla="*/ 774700 h 2984500"/>
                <a:gd name="connsiteX6" fmla="*/ 1653540 w 2179320"/>
                <a:gd name="connsiteY6" fmla="*/ 1201420 h 2984500"/>
                <a:gd name="connsiteX7" fmla="*/ 1684020 w 2179320"/>
                <a:gd name="connsiteY7" fmla="*/ 1490980 h 2984500"/>
                <a:gd name="connsiteX8" fmla="*/ 1485900 w 2179320"/>
                <a:gd name="connsiteY8" fmla="*/ 1544320 h 2984500"/>
                <a:gd name="connsiteX9" fmla="*/ 1295400 w 2179320"/>
                <a:gd name="connsiteY9" fmla="*/ 1696720 h 2984500"/>
                <a:gd name="connsiteX10" fmla="*/ 1082040 w 2179320"/>
                <a:gd name="connsiteY10" fmla="*/ 1681480 h 2984500"/>
                <a:gd name="connsiteX11" fmla="*/ 746760 w 2179320"/>
                <a:gd name="connsiteY11" fmla="*/ 1803400 h 2984500"/>
                <a:gd name="connsiteX12" fmla="*/ 464820 w 2179320"/>
                <a:gd name="connsiteY12" fmla="*/ 1978660 h 2984500"/>
                <a:gd name="connsiteX13" fmla="*/ 304800 w 2179320"/>
                <a:gd name="connsiteY13" fmla="*/ 2062480 h 2984500"/>
                <a:gd name="connsiteX14" fmla="*/ 7620 w 2179320"/>
                <a:gd name="connsiteY14" fmla="*/ 2565400 h 2984500"/>
                <a:gd name="connsiteX15" fmla="*/ 0 w 2179320"/>
                <a:gd name="connsiteY15" fmla="*/ 2984500 h 2984500"/>
                <a:gd name="connsiteX0" fmla="*/ 2179320 w 2179320"/>
                <a:gd name="connsiteY0" fmla="*/ 50800 h 2984500"/>
                <a:gd name="connsiteX1" fmla="*/ 2065020 w 2179320"/>
                <a:gd name="connsiteY1" fmla="*/ 43180 h 2984500"/>
                <a:gd name="connsiteX2" fmla="*/ 1912620 w 2179320"/>
                <a:gd name="connsiteY2" fmla="*/ 12700 h 2984500"/>
                <a:gd name="connsiteX3" fmla="*/ 1851660 w 2179320"/>
                <a:gd name="connsiteY3" fmla="*/ 35560 h 2984500"/>
                <a:gd name="connsiteX4" fmla="*/ 1714500 w 2179320"/>
                <a:gd name="connsiteY4" fmla="*/ 386080 h 2984500"/>
                <a:gd name="connsiteX5" fmla="*/ 1676400 w 2179320"/>
                <a:gd name="connsiteY5" fmla="*/ 774700 h 2984500"/>
                <a:gd name="connsiteX6" fmla="*/ 1653540 w 2179320"/>
                <a:gd name="connsiteY6" fmla="*/ 1201420 h 2984500"/>
                <a:gd name="connsiteX7" fmla="*/ 1684020 w 2179320"/>
                <a:gd name="connsiteY7" fmla="*/ 1490980 h 2984500"/>
                <a:gd name="connsiteX8" fmla="*/ 1485900 w 2179320"/>
                <a:gd name="connsiteY8" fmla="*/ 1544320 h 2984500"/>
                <a:gd name="connsiteX9" fmla="*/ 1295400 w 2179320"/>
                <a:gd name="connsiteY9" fmla="*/ 1696720 h 2984500"/>
                <a:gd name="connsiteX10" fmla="*/ 1082040 w 2179320"/>
                <a:gd name="connsiteY10" fmla="*/ 1681480 h 2984500"/>
                <a:gd name="connsiteX11" fmla="*/ 746760 w 2179320"/>
                <a:gd name="connsiteY11" fmla="*/ 1803400 h 2984500"/>
                <a:gd name="connsiteX12" fmla="*/ 464820 w 2179320"/>
                <a:gd name="connsiteY12" fmla="*/ 1978660 h 2984500"/>
                <a:gd name="connsiteX13" fmla="*/ 304800 w 2179320"/>
                <a:gd name="connsiteY13" fmla="*/ 2062480 h 2984500"/>
                <a:gd name="connsiteX14" fmla="*/ 7620 w 2179320"/>
                <a:gd name="connsiteY14" fmla="*/ 2565400 h 2984500"/>
                <a:gd name="connsiteX15" fmla="*/ 0 w 2179320"/>
                <a:gd name="connsiteY15" fmla="*/ 2984500 h 2984500"/>
                <a:gd name="connsiteX0" fmla="*/ 2179320 w 2179320"/>
                <a:gd name="connsiteY0" fmla="*/ 50800 h 2984500"/>
                <a:gd name="connsiteX1" fmla="*/ 2065020 w 2179320"/>
                <a:gd name="connsiteY1" fmla="*/ 43180 h 2984500"/>
                <a:gd name="connsiteX2" fmla="*/ 1912620 w 2179320"/>
                <a:gd name="connsiteY2" fmla="*/ 12700 h 2984500"/>
                <a:gd name="connsiteX3" fmla="*/ 1851660 w 2179320"/>
                <a:gd name="connsiteY3" fmla="*/ 35560 h 2984500"/>
                <a:gd name="connsiteX4" fmla="*/ 1714500 w 2179320"/>
                <a:gd name="connsiteY4" fmla="*/ 386080 h 2984500"/>
                <a:gd name="connsiteX5" fmla="*/ 1676400 w 2179320"/>
                <a:gd name="connsiteY5" fmla="*/ 774700 h 2984500"/>
                <a:gd name="connsiteX6" fmla="*/ 1653540 w 2179320"/>
                <a:gd name="connsiteY6" fmla="*/ 1201420 h 2984500"/>
                <a:gd name="connsiteX7" fmla="*/ 1684020 w 2179320"/>
                <a:gd name="connsiteY7" fmla="*/ 1490980 h 2984500"/>
                <a:gd name="connsiteX8" fmla="*/ 1485900 w 2179320"/>
                <a:gd name="connsiteY8" fmla="*/ 1544320 h 2984500"/>
                <a:gd name="connsiteX9" fmla="*/ 1295400 w 2179320"/>
                <a:gd name="connsiteY9" fmla="*/ 1696720 h 2984500"/>
                <a:gd name="connsiteX10" fmla="*/ 1082040 w 2179320"/>
                <a:gd name="connsiteY10" fmla="*/ 1681480 h 2984500"/>
                <a:gd name="connsiteX11" fmla="*/ 746760 w 2179320"/>
                <a:gd name="connsiteY11" fmla="*/ 1803400 h 2984500"/>
                <a:gd name="connsiteX12" fmla="*/ 464820 w 2179320"/>
                <a:gd name="connsiteY12" fmla="*/ 1978660 h 2984500"/>
                <a:gd name="connsiteX13" fmla="*/ 304800 w 2179320"/>
                <a:gd name="connsiteY13" fmla="*/ 2062480 h 2984500"/>
                <a:gd name="connsiteX14" fmla="*/ 7620 w 2179320"/>
                <a:gd name="connsiteY14" fmla="*/ 2565400 h 2984500"/>
                <a:gd name="connsiteX15" fmla="*/ 0 w 2179320"/>
                <a:gd name="connsiteY15" fmla="*/ 2984500 h 2984500"/>
                <a:gd name="connsiteX0" fmla="*/ 2180818 w 2180818"/>
                <a:gd name="connsiteY0" fmla="*/ 50800 h 2984500"/>
                <a:gd name="connsiteX1" fmla="*/ 2066518 w 2180818"/>
                <a:gd name="connsiteY1" fmla="*/ 43180 h 2984500"/>
                <a:gd name="connsiteX2" fmla="*/ 1914118 w 2180818"/>
                <a:gd name="connsiteY2" fmla="*/ 12700 h 2984500"/>
                <a:gd name="connsiteX3" fmla="*/ 1853158 w 2180818"/>
                <a:gd name="connsiteY3" fmla="*/ 35560 h 2984500"/>
                <a:gd name="connsiteX4" fmla="*/ 1715998 w 2180818"/>
                <a:gd name="connsiteY4" fmla="*/ 386080 h 2984500"/>
                <a:gd name="connsiteX5" fmla="*/ 1677898 w 2180818"/>
                <a:gd name="connsiteY5" fmla="*/ 774700 h 2984500"/>
                <a:gd name="connsiteX6" fmla="*/ 1655038 w 2180818"/>
                <a:gd name="connsiteY6" fmla="*/ 1201420 h 2984500"/>
                <a:gd name="connsiteX7" fmla="*/ 1685518 w 2180818"/>
                <a:gd name="connsiteY7" fmla="*/ 1490980 h 2984500"/>
                <a:gd name="connsiteX8" fmla="*/ 1487398 w 2180818"/>
                <a:gd name="connsiteY8" fmla="*/ 1544320 h 2984500"/>
                <a:gd name="connsiteX9" fmla="*/ 1296898 w 2180818"/>
                <a:gd name="connsiteY9" fmla="*/ 1696720 h 2984500"/>
                <a:gd name="connsiteX10" fmla="*/ 1083538 w 2180818"/>
                <a:gd name="connsiteY10" fmla="*/ 1681480 h 2984500"/>
                <a:gd name="connsiteX11" fmla="*/ 748258 w 2180818"/>
                <a:gd name="connsiteY11" fmla="*/ 1803400 h 2984500"/>
                <a:gd name="connsiteX12" fmla="*/ 466318 w 2180818"/>
                <a:gd name="connsiteY12" fmla="*/ 1978660 h 2984500"/>
                <a:gd name="connsiteX13" fmla="*/ 306298 w 2180818"/>
                <a:gd name="connsiteY13" fmla="*/ 2062480 h 2984500"/>
                <a:gd name="connsiteX14" fmla="*/ 9118 w 2180818"/>
                <a:gd name="connsiteY14" fmla="*/ 2565400 h 2984500"/>
                <a:gd name="connsiteX15" fmla="*/ 1498 w 2180818"/>
                <a:gd name="connsiteY15" fmla="*/ 2984500 h 2984500"/>
                <a:gd name="connsiteX0" fmla="*/ 2208530 w 2208530"/>
                <a:gd name="connsiteY0" fmla="*/ 50800 h 2979737"/>
                <a:gd name="connsiteX1" fmla="*/ 2094230 w 2208530"/>
                <a:gd name="connsiteY1" fmla="*/ 43180 h 2979737"/>
                <a:gd name="connsiteX2" fmla="*/ 1941830 w 2208530"/>
                <a:gd name="connsiteY2" fmla="*/ 12700 h 2979737"/>
                <a:gd name="connsiteX3" fmla="*/ 1880870 w 2208530"/>
                <a:gd name="connsiteY3" fmla="*/ 35560 h 2979737"/>
                <a:gd name="connsiteX4" fmla="*/ 1743710 w 2208530"/>
                <a:gd name="connsiteY4" fmla="*/ 386080 h 2979737"/>
                <a:gd name="connsiteX5" fmla="*/ 1705610 w 2208530"/>
                <a:gd name="connsiteY5" fmla="*/ 774700 h 2979737"/>
                <a:gd name="connsiteX6" fmla="*/ 1682750 w 2208530"/>
                <a:gd name="connsiteY6" fmla="*/ 1201420 h 2979737"/>
                <a:gd name="connsiteX7" fmla="*/ 1713230 w 2208530"/>
                <a:gd name="connsiteY7" fmla="*/ 1490980 h 2979737"/>
                <a:gd name="connsiteX8" fmla="*/ 1515110 w 2208530"/>
                <a:gd name="connsiteY8" fmla="*/ 1544320 h 2979737"/>
                <a:gd name="connsiteX9" fmla="*/ 1324610 w 2208530"/>
                <a:gd name="connsiteY9" fmla="*/ 1696720 h 2979737"/>
                <a:gd name="connsiteX10" fmla="*/ 1111250 w 2208530"/>
                <a:gd name="connsiteY10" fmla="*/ 1681480 h 2979737"/>
                <a:gd name="connsiteX11" fmla="*/ 775970 w 2208530"/>
                <a:gd name="connsiteY11" fmla="*/ 1803400 h 2979737"/>
                <a:gd name="connsiteX12" fmla="*/ 494030 w 2208530"/>
                <a:gd name="connsiteY12" fmla="*/ 1978660 h 2979737"/>
                <a:gd name="connsiteX13" fmla="*/ 334010 w 2208530"/>
                <a:gd name="connsiteY13" fmla="*/ 2062480 h 2979737"/>
                <a:gd name="connsiteX14" fmla="*/ 36830 w 2208530"/>
                <a:gd name="connsiteY14" fmla="*/ 2565400 h 2979737"/>
                <a:gd name="connsiteX15" fmla="*/ 3016 w 2208530"/>
                <a:gd name="connsiteY15" fmla="*/ 2979737 h 2979737"/>
                <a:gd name="connsiteX0" fmla="*/ 2208530 w 2208530"/>
                <a:gd name="connsiteY0" fmla="*/ 50800 h 2979737"/>
                <a:gd name="connsiteX1" fmla="*/ 2094230 w 2208530"/>
                <a:gd name="connsiteY1" fmla="*/ 43180 h 2979737"/>
                <a:gd name="connsiteX2" fmla="*/ 1941830 w 2208530"/>
                <a:gd name="connsiteY2" fmla="*/ 12700 h 2979737"/>
                <a:gd name="connsiteX3" fmla="*/ 1880870 w 2208530"/>
                <a:gd name="connsiteY3" fmla="*/ 35560 h 2979737"/>
                <a:gd name="connsiteX4" fmla="*/ 1743710 w 2208530"/>
                <a:gd name="connsiteY4" fmla="*/ 386080 h 2979737"/>
                <a:gd name="connsiteX5" fmla="*/ 1705610 w 2208530"/>
                <a:gd name="connsiteY5" fmla="*/ 774700 h 2979737"/>
                <a:gd name="connsiteX6" fmla="*/ 1682750 w 2208530"/>
                <a:gd name="connsiteY6" fmla="*/ 1201420 h 2979737"/>
                <a:gd name="connsiteX7" fmla="*/ 1713230 w 2208530"/>
                <a:gd name="connsiteY7" fmla="*/ 1490980 h 2979737"/>
                <a:gd name="connsiteX8" fmla="*/ 1515110 w 2208530"/>
                <a:gd name="connsiteY8" fmla="*/ 1544320 h 2979737"/>
                <a:gd name="connsiteX9" fmla="*/ 1324610 w 2208530"/>
                <a:gd name="connsiteY9" fmla="*/ 1696720 h 2979737"/>
                <a:gd name="connsiteX10" fmla="*/ 1111250 w 2208530"/>
                <a:gd name="connsiteY10" fmla="*/ 1681480 h 2979737"/>
                <a:gd name="connsiteX11" fmla="*/ 775970 w 2208530"/>
                <a:gd name="connsiteY11" fmla="*/ 1803400 h 2979737"/>
                <a:gd name="connsiteX12" fmla="*/ 494030 w 2208530"/>
                <a:gd name="connsiteY12" fmla="*/ 1978660 h 2979737"/>
                <a:gd name="connsiteX13" fmla="*/ 334010 w 2208530"/>
                <a:gd name="connsiteY13" fmla="*/ 2062480 h 2979737"/>
                <a:gd name="connsiteX14" fmla="*/ 36830 w 2208530"/>
                <a:gd name="connsiteY14" fmla="*/ 2565400 h 2979737"/>
                <a:gd name="connsiteX15" fmla="*/ 3016 w 2208530"/>
                <a:gd name="connsiteY15" fmla="*/ 2979737 h 2979737"/>
                <a:gd name="connsiteX0" fmla="*/ 2208530 w 2208530"/>
                <a:gd name="connsiteY0" fmla="*/ 50800 h 2979737"/>
                <a:gd name="connsiteX1" fmla="*/ 2094230 w 2208530"/>
                <a:gd name="connsiteY1" fmla="*/ 43180 h 2979737"/>
                <a:gd name="connsiteX2" fmla="*/ 1941830 w 2208530"/>
                <a:gd name="connsiteY2" fmla="*/ 12700 h 2979737"/>
                <a:gd name="connsiteX3" fmla="*/ 1880870 w 2208530"/>
                <a:gd name="connsiteY3" fmla="*/ 35560 h 2979737"/>
                <a:gd name="connsiteX4" fmla="*/ 1743710 w 2208530"/>
                <a:gd name="connsiteY4" fmla="*/ 386080 h 2979737"/>
                <a:gd name="connsiteX5" fmla="*/ 1705610 w 2208530"/>
                <a:gd name="connsiteY5" fmla="*/ 774700 h 2979737"/>
                <a:gd name="connsiteX6" fmla="*/ 1682750 w 2208530"/>
                <a:gd name="connsiteY6" fmla="*/ 1201420 h 2979737"/>
                <a:gd name="connsiteX7" fmla="*/ 1713230 w 2208530"/>
                <a:gd name="connsiteY7" fmla="*/ 1490980 h 2979737"/>
                <a:gd name="connsiteX8" fmla="*/ 1515110 w 2208530"/>
                <a:gd name="connsiteY8" fmla="*/ 1544320 h 2979737"/>
                <a:gd name="connsiteX9" fmla="*/ 1324610 w 2208530"/>
                <a:gd name="connsiteY9" fmla="*/ 1696720 h 2979737"/>
                <a:gd name="connsiteX10" fmla="*/ 1111250 w 2208530"/>
                <a:gd name="connsiteY10" fmla="*/ 1681480 h 2979737"/>
                <a:gd name="connsiteX11" fmla="*/ 775970 w 2208530"/>
                <a:gd name="connsiteY11" fmla="*/ 1803400 h 2979737"/>
                <a:gd name="connsiteX12" fmla="*/ 494030 w 2208530"/>
                <a:gd name="connsiteY12" fmla="*/ 1978660 h 2979737"/>
                <a:gd name="connsiteX13" fmla="*/ 334010 w 2208530"/>
                <a:gd name="connsiteY13" fmla="*/ 2062480 h 2979737"/>
                <a:gd name="connsiteX14" fmla="*/ 36830 w 2208530"/>
                <a:gd name="connsiteY14" fmla="*/ 2565400 h 2979737"/>
                <a:gd name="connsiteX15" fmla="*/ 3016 w 2208530"/>
                <a:gd name="connsiteY15" fmla="*/ 2979737 h 2979737"/>
                <a:gd name="connsiteX0" fmla="*/ 2208530 w 2208530"/>
                <a:gd name="connsiteY0" fmla="*/ 48904 h 2977841"/>
                <a:gd name="connsiteX1" fmla="*/ 2094230 w 2208530"/>
                <a:gd name="connsiteY1" fmla="*/ 41284 h 2977841"/>
                <a:gd name="connsiteX2" fmla="*/ 1968024 w 2208530"/>
                <a:gd name="connsiteY2" fmla="*/ 15566 h 2977841"/>
                <a:gd name="connsiteX3" fmla="*/ 1880870 w 2208530"/>
                <a:gd name="connsiteY3" fmla="*/ 33664 h 2977841"/>
                <a:gd name="connsiteX4" fmla="*/ 1743710 w 2208530"/>
                <a:gd name="connsiteY4" fmla="*/ 384184 h 2977841"/>
                <a:gd name="connsiteX5" fmla="*/ 1705610 w 2208530"/>
                <a:gd name="connsiteY5" fmla="*/ 772804 h 2977841"/>
                <a:gd name="connsiteX6" fmla="*/ 1682750 w 2208530"/>
                <a:gd name="connsiteY6" fmla="*/ 1199524 h 2977841"/>
                <a:gd name="connsiteX7" fmla="*/ 1713230 w 2208530"/>
                <a:gd name="connsiteY7" fmla="*/ 1489084 h 2977841"/>
                <a:gd name="connsiteX8" fmla="*/ 1515110 w 2208530"/>
                <a:gd name="connsiteY8" fmla="*/ 1542424 h 2977841"/>
                <a:gd name="connsiteX9" fmla="*/ 1324610 w 2208530"/>
                <a:gd name="connsiteY9" fmla="*/ 1694824 h 2977841"/>
                <a:gd name="connsiteX10" fmla="*/ 1111250 w 2208530"/>
                <a:gd name="connsiteY10" fmla="*/ 1679584 h 2977841"/>
                <a:gd name="connsiteX11" fmla="*/ 775970 w 2208530"/>
                <a:gd name="connsiteY11" fmla="*/ 1801504 h 2977841"/>
                <a:gd name="connsiteX12" fmla="*/ 494030 w 2208530"/>
                <a:gd name="connsiteY12" fmla="*/ 1976764 h 2977841"/>
                <a:gd name="connsiteX13" fmla="*/ 334010 w 2208530"/>
                <a:gd name="connsiteY13" fmla="*/ 2060584 h 2977841"/>
                <a:gd name="connsiteX14" fmla="*/ 36830 w 2208530"/>
                <a:gd name="connsiteY14" fmla="*/ 2563504 h 2977841"/>
                <a:gd name="connsiteX15" fmla="*/ 3016 w 2208530"/>
                <a:gd name="connsiteY15" fmla="*/ 2977841 h 2977841"/>
                <a:gd name="connsiteX0" fmla="*/ 2208530 w 2208530"/>
                <a:gd name="connsiteY0" fmla="*/ 33774 h 2962711"/>
                <a:gd name="connsiteX1" fmla="*/ 2094230 w 2208530"/>
                <a:gd name="connsiteY1" fmla="*/ 26154 h 2962711"/>
                <a:gd name="connsiteX2" fmla="*/ 1968024 w 2208530"/>
                <a:gd name="connsiteY2" fmla="*/ 436 h 2962711"/>
                <a:gd name="connsiteX3" fmla="*/ 1868964 w 2208530"/>
                <a:gd name="connsiteY3" fmla="*/ 49490 h 2962711"/>
                <a:gd name="connsiteX4" fmla="*/ 1743710 w 2208530"/>
                <a:gd name="connsiteY4" fmla="*/ 369054 h 2962711"/>
                <a:gd name="connsiteX5" fmla="*/ 1705610 w 2208530"/>
                <a:gd name="connsiteY5" fmla="*/ 757674 h 2962711"/>
                <a:gd name="connsiteX6" fmla="*/ 1682750 w 2208530"/>
                <a:gd name="connsiteY6" fmla="*/ 1184394 h 2962711"/>
                <a:gd name="connsiteX7" fmla="*/ 1713230 w 2208530"/>
                <a:gd name="connsiteY7" fmla="*/ 1473954 h 2962711"/>
                <a:gd name="connsiteX8" fmla="*/ 1515110 w 2208530"/>
                <a:gd name="connsiteY8" fmla="*/ 1527294 h 2962711"/>
                <a:gd name="connsiteX9" fmla="*/ 1324610 w 2208530"/>
                <a:gd name="connsiteY9" fmla="*/ 1679694 h 2962711"/>
                <a:gd name="connsiteX10" fmla="*/ 1111250 w 2208530"/>
                <a:gd name="connsiteY10" fmla="*/ 1664454 h 2962711"/>
                <a:gd name="connsiteX11" fmla="*/ 775970 w 2208530"/>
                <a:gd name="connsiteY11" fmla="*/ 1786374 h 2962711"/>
                <a:gd name="connsiteX12" fmla="*/ 494030 w 2208530"/>
                <a:gd name="connsiteY12" fmla="*/ 1961634 h 2962711"/>
                <a:gd name="connsiteX13" fmla="*/ 334010 w 2208530"/>
                <a:gd name="connsiteY13" fmla="*/ 2045454 h 2962711"/>
                <a:gd name="connsiteX14" fmla="*/ 36830 w 2208530"/>
                <a:gd name="connsiteY14" fmla="*/ 2548374 h 2962711"/>
                <a:gd name="connsiteX15" fmla="*/ 3016 w 2208530"/>
                <a:gd name="connsiteY15" fmla="*/ 2962711 h 2962711"/>
                <a:gd name="connsiteX0" fmla="*/ 2208530 w 2208530"/>
                <a:gd name="connsiteY0" fmla="*/ 33762 h 2962699"/>
                <a:gd name="connsiteX1" fmla="*/ 2094230 w 2208530"/>
                <a:gd name="connsiteY1" fmla="*/ 26142 h 2962699"/>
                <a:gd name="connsiteX2" fmla="*/ 1968024 w 2208530"/>
                <a:gd name="connsiteY2" fmla="*/ 424 h 2962699"/>
                <a:gd name="connsiteX3" fmla="*/ 1868964 w 2208530"/>
                <a:gd name="connsiteY3" fmla="*/ 49478 h 2962699"/>
                <a:gd name="connsiteX4" fmla="*/ 1743710 w 2208530"/>
                <a:gd name="connsiteY4" fmla="*/ 369042 h 2962699"/>
                <a:gd name="connsiteX5" fmla="*/ 1705610 w 2208530"/>
                <a:gd name="connsiteY5" fmla="*/ 757662 h 2962699"/>
                <a:gd name="connsiteX6" fmla="*/ 1682750 w 2208530"/>
                <a:gd name="connsiteY6" fmla="*/ 1184382 h 2962699"/>
                <a:gd name="connsiteX7" fmla="*/ 1713230 w 2208530"/>
                <a:gd name="connsiteY7" fmla="*/ 1473942 h 2962699"/>
                <a:gd name="connsiteX8" fmla="*/ 1515110 w 2208530"/>
                <a:gd name="connsiteY8" fmla="*/ 1527282 h 2962699"/>
                <a:gd name="connsiteX9" fmla="*/ 1324610 w 2208530"/>
                <a:gd name="connsiteY9" fmla="*/ 1679682 h 2962699"/>
                <a:gd name="connsiteX10" fmla="*/ 1111250 w 2208530"/>
                <a:gd name="connsiteY10" fmla="*/ 1664442 h 2962699"/>
                <a:gd name="connsiteX11" fmla="*/ 775970 w 2208530"/>
                <a:gd name="connsiteY11" fmla="*/ 1786362 h 2962699"/>
                <a:gd name="connsiteX12" fmla="*/ 494030 w 2208530"/>
                <a:gd name="connsiteY12" fmla="*/ 1961622 h 2962699"/>
                <a:gd name="connsiteX13" fmla="*/ 334010 w 2208530"/>
                <a:gd name="connsiteY13" fmla="*/ 2045442 h 2962699"/>
                <a:gd name="connsiteX14" fmla="*/ 36830 w 2208530"/>
                <a:gd name="connsiteY14" fmla="*/ 2548362 h 2962699"/>
                <a:gd name="connsiteX15" fmla="*/ 3016 w 2208530"/>
                <a:gd name="connsiteY15" fmla="*/ 2962699 h 2962699"/>
                <a:gd name="connsiteX0" fmla="*/ 2094230 w 2094230"/>
                <a:gd name="connsiteY0" fmla="*/ 26142 h 2962699"/>
                <a:gd name="connsiteX1" fmla="*/ 1968024 w 2094230"/>
                <a:gd name="connsiteY1" fmla="*/ 424 h 2962699"/>
                <a:gd name="connsiteX2" fmla="*/ 1868964 w 2094230"/>
                <a:gd name="connsiteY2" fmla="*/ 49478 h 2962699"/>
                <a:gd name="connsiteX3" fmla="*/ 1743710 w 2094230"/>
                <a:gd name="connsiteY3" fmla="*/ 369042 h 2962699"/>
                <a:gd name="connsiteX4" fmla="*/ 1705610 w 2094230"/>
                <a:gd name="connsiteY4" fmla="*/ 757662 h 2962699"/>
                <a:gd name="connsiteX5" fmla="*/ 1682750 w 2094230"/>
                <a:gd name="connsiteY5" fmla="*/ 1184382 h 2962699"/>
                <a:gd name="connsiteX6" fmla="*/ 1713230 w 2094230"/>
                <a:gd name="connsiteY6" fmla="*/ 1473942 h 2962699"/>
                <a:gd name="connsiteX7" fmla="*/ 1515110 w 2094230"/>
                <a:gd name="connsiteY7" fmla="*/ 1527282 h 2962699"/>
                <a:gd name="connsiteX8" fmla="*/ 1324610 w 2094230"/>
                <a:gd name="connsiteY8" fmla="*/ 1679682 h 2962699"/>
                <a:gd name="connsiteX9" fmla="*/ 1111250 w 2094230"/>
                <a:gd name="connsiteY9" fmla="*/ 1664442 h 2962699"/>
                <a:gd name="connsiteX10" fmla="*/ 775970 w 2094230"/>
                <a:gd name="connsiteY10" fmla="*/ 1786362 h 2962699"/>
                <a:gd name="connsiteX11" fmla="*/ 494030 w 2094230"/>
                <a:gd name="connsiteY11" fmla="*/ 1961622 h 2962699"/>
                <a:gd name="connsiteX12" fmla="*/ 334010 w 2094230"/>
                <a:gd name="connsiteY12" fmla="*/ 2045442 h 2962699"/>
                <a:gd name="connsiteX13" fmla="*/ 36830 w 2094230"/>
                <a:gd name="connsiteY13" fmla="*/ 2548362 h 2962699"/>
                <a:gd name="connsiteX14" fmla="*/ 3016 w 2094230"/>
                <a:gd name="connsiteY14" fmla="*/ 2962699 h 2962699"/>
                <a:gd name="connsiteX0" fmla="*/ 2165667 w 2165667"/>
                <a:gd name="connsiteY0" fmla="*/ 33034 h 2962447"/>
                <a:gd name="connsiteX1" fmla="*/ 1968024 w 2165667"/>
                <a:gd name="connsiteY1" fmla="*/ 172 h 2962447"/>
                <a:gd name="connsiteX2" fmla="*/ 1868964 w 2165667"/>
                <a:gd name="connsiteY2" fmla="*/ 49226 h 2962447"/>
                <a:gd name="connsiteX3" fmla="*/ 1743710 w 2165667"/>
                <a:gd name="connsiteY3" fmla="*/ 368790 h 2962447"/>
                <a:gd name="connsiteX4" fmla="*/ 1705610 w 2165667"/>
                <a:gd name="connsiteY4" fmla="*/ 757410 h 2962447"/>
                <a:gd name="connsiteX5" fmla="*/ 1682750 w 2165667"/>
                <a:gd name="connsiteY5" fmla="*/ 1184130 h 2962447"/>
                <a:gd name="connsiteX6" fmla="*/ 1713230 w 2165667"/>
                <a:gd name="connsiteY6" fmla="*/ 1473690 h 2962447"/>
                <a:gd name="connsiteX7" fmla="*/ 1515110 w 2165667"/>
                <a:gd name="connsiteY7" fmla="*/ 1527030 h 2962447"/>
                <a:gd name="connsiteX8" fmla="*/ 1324610 w 2165667"/>
                <a:gd name="connsiteY8" fmla="*/ 1679430 h 2962447"/>
                <a:gd name="connsiteX9" fmla="*/ 1111250 w 2165667"/>
                <a:gd name="connsiteY9" fmla="*/ 1664190 h 2962447"/>
                <a:gd name="connsiteX10" fmla="*/ 775970 w 2165667"/>
                <a:gd name="connsiteY10" fmla="*/ 1786110 h 2962447"/>
                <a:gd name="connsiteX11" fmla="*/ 494030 w 2165667"/>
                <a:gd name="connsiteY11" fmla="*/ 1961370 h 2962447"/>
                <a:gd name="connsiteX12" fmla="*/ 334010 w 2165667"/>
                <a:gd name="connsiteY12" fmla="*/ 2045190 h 2962447"/>
                <a:gd name="connsiteX13" fmla="*/ 36830 w 2165667"/>
                <a:gd name="connsiteY13" fmla="*/ 2548110 h 2962447"/>
                <a:gd name="connsiteX14" fmla="*/ 3016 w 2165667"/>
                <a:gd name="connsiteY14" fmla="*/ 2962447 h 2962447"/>
                <a:gd name="connsiteX0" fmla="*/ 2165667 w 2165667"/>
                <a:gd name="connsiteY0" fmla="*/ 33003 h 2962416"/>
                <a:gd name="connsiteX1" fmla="*/ 1968024 w 2165667"/>
                <a:gd name="connsiteY1" fmla="*/ 141 h 2962416"/>
                <a:gd name="connsiteX2" fmla="*/ 1868964 w 2165667"/>
                <a:gd name="connsiteY2" fmla="*/ 49195 h 2962416"/>
                <a:gd name="connsiteX3" fmla="*/ 1743710 w 2165667"/>
                <a:gd name="connsiteY3" fmla="*/ 368759 h 2962416"/>
                <a:gd name="connsiteX4" fmla="*/ 1705610 w 2165667"/>
                <a:gd name="connsiteY4" fmla="*/ 757379 h 2962416"/>
                <a:gd name="connsiteX5" fmla="*/ 1682750 w 2165667"/>
                <a:gd name="connsiteY5" fmla="*/ 1184099 h 2962416"/>
                <a:gd name="connsiteX6" fmla="*/ 1713230 w 2165667"/>
                <a:gd name="connsiteY6" fmla="*/ 1473659 h 2962416"/>
                <a:gd name="connsiteX7" fmla="*/ 1515110 w 2165667"/>
                <a:gd name="connsiteY7" fmla="*/ 1526999 h 2962416"/>
                <a:gd name="connsiteX8" fmla="*/ 1324610 w 2165667"/>
                <a:gd name="connsiteY8" fmla="*/ 1679399 h 2962416"/>
                <a:gd name="connsiteX9" fmla="*/ 1111250 w 2165667"/>
                <a:gd name="connsiteY9" fmla="*/ 1664159 h 2962416"/>
                <a:gd name="connsiteX10" fmla="*/ 775970 w 2165667"/>
                <a:gd name="connsiteY10" fmla="*/ 1786079 h 2962416"/>
                <a:gd name="connsiteX11" fmla="*/ 494030 w 2165667"/>
                <a:gd name="connsiteY11" fmla="*/ 1961339 h 2962416"/>
                <a:gd name="connsiteX12" fmla="*/ 334010 w 2165667"/>
                <a:gd name="connsiteY12" fmla="*/ 2045159 h 2962416"/>
                <a:gd name="connsiteX13" fmla="*/ 36830 w 2165667"/>
                <a:gd name="connsiteY13" fmla="*/ 2548079 h 2962416"/>
                <a:gd name="connsiteX14" fmla="*/ 3016 w 2165667"/>
                <a:gd name="connsiteY14" fmla="*/ 2962416 h 2962416"/>
                <a:gd name="connsiteX0" fmla="*/ 2165667 w 2165667"/>
                <a:gd name="connsiteY0" fmla="*/ 33003 h 2962416"/>
                <a:gd name="connsiteX1" fmla="*/ 1968024 w 2165667"/>
                <a:gd name="connsiteY1" fmla="*/ 141 h 2962416"/>
                <a:gd name="connsiteX2" fmla="*/ 1868964 w 2165667"/>
                <a:gd name="connsiteY2" fmla="*/ 49195 h 2962416"/>
                <a:gd name="connsiteX3" fmla="*/ 1743710 w 2165667"/>
                <a:gd name="connsiteY3" fmla="*/ 368759 h 2962416"/>
                <a:gd name="connsiteX4" fmla="*/ 1705610 w 2165667"/>
                <a:gd name="connsiteY4" fmla="*/ 757379 h 2962416"/>
                <a:gd name="connsiteX5" fmla="*/ 1682750 w 2165667"/>
                <a:gd name="connsiteY5" fmla="*/ 1184099 h 2962416"/>
                <a:gd name="connsiteX6" fmla="*/ 1713230 w 2165667"/>
                <a:gd name="connsiteY6" fmla="*/ 1473659 h 2962416"/>
                <a:gd name="connsiteX7" fmla="*/ 1515110 w 2165667"/>
                <a:gd name="connsiteY7" fmla="*/ 1526999 h 2962416"/>
                <a:gd name="connsiteX8" fmla="*/ 1312704 w 2165667"/>
                <a:gd name="connsiteY8" fmla="*/ 1607962 h 2962416"/>
                <a:gd name="connsiteX9" fmla="*/ 1111250 w 2165667"/>
                <a:gd name="connsiteY9" fmla="*/ 1664159 h 2962416"/>
                <a:gd name="connsiteX10" fmla="*/ 775970 w 2165667"/>
                <a:gd name="connsiteY10" fmla="*/ 1786079 h 2962416"/>
                <a:gd name="connsiteX11" fmla="*/ 494030 w 2165667"/>
                <a:gd name="connsiteY11" fmla="*/ 1961339 h 2962416"/>
                <a:gd name="connsiteX12" fmla="*/ 334010 w 2165667"/>
                <a:gd name="connsiteY12" fmla="*/ 2045159 h 2962416"/>
                <a:gd name="connsiteX13" fmla="*/ 36830 w 2165667"/>
                <a:gd name="connsiteY13" fmla="*/ 2548079 h 2962416"/>
                <a:gd name="connsiteX14" fmla="*/ 3016 w 2165667"/>
                <a:gd name="connsiteY14" fmla="*/ 2962416 h 2962416"/>
                <a:gd name="connsiteX0" fmla="*/ 2165667 w 2165667"/>
                <a:gd name="connsiteY0" fmla="*/ 33003 h 2962416"/>
                <a:gd name="connsiteX1" fmla="*/ 1968024 w 2165667"/>
                <a:gd name="connsiteY1" fmla="*/ 141 h 2962416"/>
                <a:gd name="connsiteX2" fmla="*/ 1868964 w 2165667"/>
                <a:gd name="connsiteY2" fmla="*/ 49195 h 2962416"/>
                <a:gd name="connsiteX3" fmla="*/ 1743710 w 2165667"/>
                <a:gd name="connsiteY3" fmla="*/ 368759 h 2962416"/>
                <a:gd name="connsiteX4" fmla="*/ 1705610 w 2165667"/>
                <a:gd name="connsiteY4" fmla="*/ 757379 h 2962416"/>
                <a:gd name="connsiteX5" fmla="*/ 1682750 w 2165667"/>
                <a:gd name="connsiteY5" fmla="*/ 1184099 h 2962416"/>
                <a:gd name="connsiteX6" fmla="*/ 1713230 w 2165667"/>
                <a:gd name="connsiteY6" fmla="*/ 1473659 h 2962416"/>
                <a:gd name="connsiteX7" fmla="*/ 1553210 w 2165667"/>
                <a:gd name="connsiteY7" fmla="*/ 1610343 h 2962416"/>
                <a:gd name="connsiteX8" fmla="*/ 1312704 w 2165667"/>
                <a:gd name="connsiteY8" fmla="*/ 1607962 h 2962416"/>
                <a:gd name="connsiteX9" fmla="*/ 1111250 w 2165667"/>
                <a:gd name="connsiteY9" fmla="*/ 1664159 h 2962416"/>
                <a:gd name="connsiteX10" fmla="*/ 775970 w 2165667"/>
                <a:gd name="connsiteY10" fmla="*/ 1786079 h 2962416"/>
                <a:gd name="connsiteX11" fmla="*/ 494030 w 2165667"/>
                <a:gd name="connsiteY11" fmla="*/ 1961339 h 2962416"/>
                <a:gd name="connsiteX12" fmla="*/ 334010 w 2165667"/>
                <a:gd name="connsiteY12" fmla="*/ 2045159 h 2962416"/>
                <a:gd name="connsiteX13" fmla="*/ 36830 w 2165667"/>
                <a:gd name="connsiteY13" fmla="*/ 2548079 h 2962416"/>
                <a:gd name="connsiteX14" fmla="*/ 3016 w 2165667"/>
                <a:gd name="connsiteY14" fmla="*/ 2962416 h 2962416"/>
                <a:gd name="connsiteX0" fmla="*/ 2165667 w 2165667"/>
                <a:gd name="connsiteY0" fmla="*/ 33003 h 2962416"/>
                <a:gd name="connsiteX1" fmla="*/ 1968024 w 2165667"/>
                <a:gd name="connsiteY1" fmla="*/ 141 h 2962416"/>
                <a:gd name="connsiteX2" fmla="*/ 1868964 w 2165667"/>
                <a:gd name="connsiteY2" fmla="*/ 49195 h 2962416"/>
                <a:gd name="connsiteX3" fmla="*/ 1743710 w 2165667"/>
                <a:gd name="connsiteY3" fmla="*/ 368759 h 2962416"/>
                <a:gd name="connsiteX4" fmla="*/ 1705610 w 2165667"/>
                <a:gd name="connsiteY4" fmla="*/ 757379 h 2962416"/>
                <a:gd name="connsiteX5" fmla="*/ 1682750 w 2165667"/>
                <a:gd name="connsiteY5" fmla="*/ 1184099 h 2962416"/>
                <a:gd name="connsiteX6" fmla="*/ 1713230 w 2165667"/>
                <a:gd name="connsiteY6" fmla="*/ 1473659 h 2962416"/>
                <a:gd name="connsiteX7" fmla="*/ 1724660 w 2165667"/>
                <a:gd name="connsiteY7" fmla="*/ 1643680 h 2962416"/>
                <a:gd name="connsiteX8" fmla="*/ 1312704 w 2165667"/>
                <a:gd name="connsiteY8" fmla="*/ 1607962 h 2962416"/>
                <a:gd name="connsiteX9" fmla="*/ 1111250 w 2165667"/>
                <a:gd name="connsiteY9" fmla="*/ 1664159 h 2962416"/>
                <a:gd name="connsiteX10" fmla="*/ 775970 w 2165667"/>
                <a:gd name="connsiteY10" fmla="*/ 1786079 h 2962416"/>
                <a:gd name="connsiteX11" fmla="*/ 494030 w 2165667"/>
                <a:gd name="connsiteY11" fmla="*/ 1961339 h 2962416"/>
                <a:gd name="connsiteX12" fmla="*/ 334010 w 2165667"/>
                <a:gd name="connsiteY12" fmla="*/ 2045159 h 2962416"/>
                <a:gd name="connsiteX13" fmla="*/ 36830 w 2165667"/>
                <a:gd name="connsiteY13" fmla="*/ 2548079 h 2962416"/>
                <a:gd name="connsiteX14" fmla="*/ 3016 w 2165667"/>
                <a:gd name="connsiteY14" fmla="*/ 2962416 h 2962416"/>
                <a:gd name="connsiteX0" fmla="*/ 2165667 w 2165667"/>
                <a:gd name="connsiteY0" fmla="*/ 33003 h 2962416"/>
                <a:gd name="connsiteX1" fmla="*/ 1968024 w 2165667"/>
                <a:gd name="connsiteY1" fmla="*/ 141 h 2962416"/>
                <a:gd name="connsiteX2" fmla="*/ 1868964 w 2165667"/>
                <a:gd name="connsiteY2" fmla="*/ 49195 h 2962416"/>
                <a:gd name="connsiteX3" fmla="*/ 1743710 w 2165667"/>
                <a:gd name="connsiteY3" fmla="*/ 368759 h 2962416"/>
                <a:gd name="connsiteX4" fmla="*/ 1705610 w 2165667"/>
                <a:gd name="connsiteY4" fmla="*/ 757379 h 2962416"/>
                <a:gd name="connsiteX5" fmla="*/ 1682750 w 2165667"/>
                <a:gd name="connsiteY5" fmla="*/ 1184099 h 2962416"/>
                <a:gd name="connsiteX6" fmla="*/ 1791812 w 2165667"/>
                <a:gd name="connsiteY6" fmla="*/ 1421272 h 2962416"/>
                <a:gd name="connsiteX7" fmla="*/ 1724660 w 2165667"/>
                <a:gd name="connsiteY7" fmla="*/ 1643680 h 2962416"/>
                <a:gd name="connsiteX8" fmla="*/ 1312704 w 2165667"/>
                <a:gd name="connsiteY8" fmla="*/ 1607962 h 2962416"/>
                <a:gd name="connsiteX9" fmla="*/ 1111250 w 2165667"/>
                <a:gd name="connsiteY9" fmla="*/ 1664159 h 2962416"/>
                <a:gd name="connsiteX10" fmla="*/ 775970 w 2165667"/>
                <a:gd name="connsiteY10" fmla="*/ 1786079 h 2962416"/>
                <a:gd name="connsiteX11" fmla="*/ 494030 w 2165667"/>
                <a:gd name="connsiteY11" fmla="*/ 1961339 h 2962416"/>
                <a:gd name="connsiteX12" fmla="*/ 334010 w 2165667"/>
                <a:gd name="connsiteY12" fmla="*/ 2045159 h 2962416"/>
                <a:gd name="connsiteX13" fmla="*/ 36830 w 2165667"/>
                <a:gd name="connsiteY13" fmla="*/ 2548079 h 2962416"/>
                <a:gd name="connsiteX14" fmla="*/ 3016 w 2165667"/>
                <a:gd name="connsiteY14" fmla="*/ 2962416 h 2962416"/>
                <a:gd name="connsiteX0" fmla="*/ 2165667 w 2165667"/>
                <a:gd name="connsiteY0" fmla="*/ 33003 h 2962416"/>
                <a:gd name="connsiteX1" fmla="*/ 1968024 w 2165667"/>
                <a:gd name="connsiteY1" fmla="*/ 141 h 2962416"/>
                <a:gd name="connsiteX2" fmla="*/ 1868964 w 2165667"/>
                <a:gd name="connsiteY2" fmla="*/ 49195 h 2962416"/>
                <a:gd name="connsiteX3" fmla="*/ 1743710 w 2165667"/>
                <a:gd name="connsiteY3" fmla="*/ 368759 h 2962416"/>
                <a:gd name="connsiteX4" fmla="*/ 1705610 w 2165667"/>
                <a:gd name="connsiteY4" fmla="*/ 757379 h 2962416"/>
                <a:gd name="connsiteX5" fmla="*/ 1682750 w 2165667"/>
                <a:gd name="connsiteY5" fmla="*/ 1184099 h 2962416"/>
                <a:gd name="connsiteX6" fmla="*/ 1791812 w 2165667"/>
                <a:gd name="connsiteY6" fmla="*/ 1421272 h 2962416"/>
                <a:gd name="connsiteX7" fmla="*/ 1724660 w 2165667"/>
                <a:gd name="connsiteY7" fmla="*/ 1643680 h 2962416"/>
                <a:gd name="connsiteX8" fmla="*/ 1312704 w 2165667"/>
                <a:gd name="connsiteY8" fmla="*/ 1607962 h 2962416"/>
                <a:gd name="connsiteX9" fmla="*/ 1111250 w 2165667"/>
                <a:gd name="connsiteY9" fmla="*/ 1664159 h 2962416"/>
                <a:gd name="connsiteX10" fmla="*/ 775970 w 2165667"/>
                <a:gd name="connsiteY10" fmla="*/ 1786079 h 2962416"/>
                <a:gd name="connsiteX11" fmla="*/ 494030 w 2165667"/>
                <a:gd name="connsiteY11" fmla="*/ 1961339 h 2962416"/>
                <a:gd name="connsiteX12" fmla="*/ 334010 w 2165667"/>
                <a:gd name="connsiteY12" fmla="*/ 2045159 h 2962416"/>
                <a:gd name="connsiteX13" fmla="*/ 36830 w 2165667"/>
                <a:gd name="connsiteY13" fmla="*/ 2548079 h 2962416"/>
                <a:gd name="connsiteX14" fmla="*/ 3016 w 2165667"/>
                <a:gd name="connsiteY14" fmla="*/ 2962416 h 2962416"/>
                <a:gd name="connsiteX0" fmla="*/ 2165667 w 2165667"/>
                <a:gd name="connsiteY0" fmla="*/ 33003 h 2962416"/>
                <a:gd name="connsiteX1" fmla="*/ 1968024 w 2165667"/>
                <a:gd name="connsiteY1" fmla="*/ 141 h 2962416"/>
                <a:gd name="connsiteX2" fmla="*/ 1868964 w 2165667"/>
                <a:gd name="connsiteY2" fmla="*/ 49195 h 2962416"/>
                <a:gd name="connsiteX3" fmla="*/ 1743710 w 2165667"/>
                <a:gd name="connsiteY3" fmla="*/ 368759 h 2962416"/>
                <a:gd name="connsiteX4" fmla="*/ 1705610 w 2165667"/>
                <a:gd name="connsiteY4" fmla="*/ 757379 h 2962416"/>
                <a:gd name="connsiteX5" fmla="*/ 1682750 w 2165667"/>
                <a:gd name="connsiteY5" fmla="*/ 1184099 h 2962416"/>
                <a:gd name="connsiteX6" fmla="*/ 1791812 w 2165667"/>
                <a:gd name="connsiteY6" fmla="*/ 1421272 h 2962416"/>
                <a:gd name="connsiteX7" fmla="*/ 1724660 w 2165667"/>
                <a:gd name="connsiteY7" fmla="*/ 1643680 h 2962416"/>
                <a:gd name="connsiteX8" fmla="*/ 1312704 w 2165667"/>
                <a:gd name="connsiteY8" fmla="*/ 1607962 h 2962416"/>
                <a:gd name="connsiteX9" fmla="*/ 1111250 w 2165667"/>
                <a:gd name="connsiteY9" fmla="*/ 1664159 h 2962416"/>
                <a:gd name="connsiteX10" fmla="*/ 775970 w 2165667"/>
                <a:gd name="connsiteY10" fmla="*/ 1786079 h 2962416"/>
                <a:gd name="connsiteX11" fmla="*/ 494030 w 2165667"/>
                <a:gd name="connsiteY11" fmla="*/ 1961339 h 2962416"/>
                <a:gd name="connsiteX12" fmla="*/ 334010 w 2165667"/>
                <a:gd name="connsiteY12" fmla="*/ 2045159 h 2962416"/>
                <a:gd name="connsiteX13" fmla="*/ 36830 w 2165667"/>
                <a:gd name="connsiteY13" fmla="*/ 2548079 h 2962416"/>
                <a:gd name="connsiteX14" fmla="*/ 3016 w 2165667"/>
                <a:gd name="connsiteY14" fmla="*/ 2962416 h 2962416"/>
                <a:gd name="connsiteX0" fmla="*/ 2165667 w 2165667"/>
                <a:gd name="connsiteY0" fmla="*/ 33003 h 2962416"/>
                <a:gd name="connsiteX1" fmla="*/ 1968024 w 2165667"/>
                <a:gd name="connsiteY1" fmla="*/ 141 h 2962416"/>
                <a:gd name="connsiteX2" fmla="*/ 1868964 w 2165667"/>
                <a:gd name="connsiteY2" fmla="*/ 49195 h 2962416"/>
                <a:gd name="connsiteX3" fmla="*/ 1743710 w 2165667"/>
                <a:gd name="connsiteY3" fmla="*/ 368759 h 2962416"/>
                <a:gd name="connsiteX4" fmla="*/ 1705610 w 2165667"/>
                <a:gd name="connsiteY4" fmla="*/ 757379 h 2962416"/>
                <a:gd name="connsiteX5" fmla="*/ 1682750 w 2165667"/>
                <a:gd name="connsiteY5" fmla="*/ 1184099 h 2962416"/>
                <a:gd name="connsiteX6" fmla="*/ 1901350 w 2165667"/>
                <a:gd name="connsiteY6" fmla="*/ 1373647 h 2962416"/>
                <a:gd name="connsiteX7" fmla="*/ 1724660 w 2165667"/>
                <a:gd name="connsiteY7" fmla="*/ 1643680 h 2962416"/>
                <a:gd name="connsiteX8" fmla="*/ 1312704 w 2165667"/>
                <a:gd name="connsiteY8" fmla="*/ 1607962 h 2962416"/>
                <a:gd name="connsiteX9" fmla="*/ 1111250 w 2165667"/>
                <a:gd name="connsiteY9" fmla="*/ 1664159 h 2962416"/>
                <a:gd name="connsiteX10" fmla="*/ 775970 w 2165667"/>
                <a:gd name="connsiteY10" fmla="*/ 1786079 h 2962416"/>
                <a:gd name="connsiteX11" fmla="*/ 494030 w 2165667"/>
                <a:gd name="connsiteY11" fmla="*/ 1961339 h 2962416"/>
                <a:gd name="connsiteX12" fmla="*/ 334010 w 2165667"/>
                <a:gd name="connsiteY12" fmla="*/ 2045159 h 2962416"/>
                <a:gd name="connsiteX13" fmla="*/ 36830 w 2165667"/>
                <a:gd name="connsiteY13" fmla="*/ 2548079 h 2962416"/>
                <a:gd name="connsiteX14" fmla="*/ 3016 w 2165667"/>
                <a:gd name="connsiteY14" fmla="*/ 2962416 h 2962416"/>
                <a:gd name="connsiteX0" fmla="*/ 2165667 w 2165667"/>
                <a:gd name="connsiteY0" fmla="*/ 33003 h 2962416"/>
                <a:gd name="connsiteX1" fmla="*/ 1968024 w 2165667"/>
                <a:gd name="connsiteY1" fmla="*/ 141 h 2962416"/>
                <a:gd name="connsiteX2" fmla="*/ 1868964 w 2165667"/>
                <a:gd name="connsiteY2" fmla="*/ 49195 h 2962416"/>
                <a:gd name="connsiteX3" fmla="*/ 1743710 w 2165667"/>
                <a:gd name="connsiteY3" fmla="*/ 368759 h 2962416"/>
                <a:gd name="connsiteX4" fmla="*/ 1705610 w 2165667"/>
                <a:gd name="connsiteY4" fmla="*/ 757379 h 2962416"/>
                <a:gd name="connsiteX5" fmla="*/ 1754188 w 2165667"/>
                <a:gd name="connsiteY5" fmla="*/ 1134093 h 2962416"/>
                <a:gd name="connsiteX6" fmla="*/ 1901350 w 2165667"/>
                <a:gd name="connsiteY6" fmla="*/ 1373647 h 2962416"/>
                <a:gd name="connsiteX7" fmla="*/ 1724660 w 2165667"/>
                <a:gd name="connsiteY7" fmla="*/ 1643680 h 2962416"/>
                <a:gd name="connsiteX8" fmla="*/ 1312704 w 2165667"/>
                <a:gd name="connsiteY8" fmla="*/ 1607962 h 2962416"/>
                <a:gd name="connsiteX9" fmla="*/ 1111250 w 2165667"/>
                <a:gd name="connsiteY9" fmla="*/ 1664159 h 2962416"/>
                <a:gd name="connsiteX10" fmla="*/ 775970 w 2165667"/>
                <a:gd name="connsiteY10" fmla="*/ 1786079 h 2962416"/>
                <a:gd name="connsiteX11" fmla="*/ 494030 w 2165667"/>
                <a:gd name="connsiteY11" fmla="*/ 1961339 h 2962416"/>
                <a:gd name="connsiteX12" fmla="*/ 334010 w 2165667"/>
                <a:gd name="connsiteY12" fmla="*/ 2045159 h 2962416"/>
                <a:gd name="connsiteX13" fmla="*/ 36830 w 2165667"/>
                <a:gd name="connsiteY13" fmla="*/ 2548079 h 2962416"/>
                <a:gd name="connsiteX14" fmla="*/ 3016 w 2165667"/>
                <a:gd name="connsiteY14" fmla="*/ 2962416 h 2962416"/>
                <a:gd name="connsiteX0" fmla="*/ 2165667 w 2165667"/>
                <a:gd name="connsiteY0" fmla="*/ 33003 h 2962416"/>
                <a:gd name="connsiteX1" fmla="*/ 1968024 w 2165667"/>
                <a:gd name="connsiteY1" fmla="*/ 141 h 2962416"/>
                <a:gd name="connsiteX2" fmla="*/ 1868964 w 2165667"/>
                <a:gd name="connsiteY2" fmla="*/ 49195 h 2962416"/>
                <a:gd name="connsiteX3" fmla="*/ 1743710 w 2165667"/>
                <a:gd name="connsiteY3" fmla="*/ 368759 h 2962416"/>
                <a:gd name="connsiteX4" fmla="*/ 1784192 w 2165667"/>
                <a:gd name="connsiteY4" fmla="*/ 750235 h 2962416"/>
                <a:gd name="connsiteX5" fmla="*/ 1754188 w 2165667"/>
                <a:gd name="connsiteY5" fmla="*/ 1134093 h 2962416"/>
                <a:gd name="connsiteX6" fmla="*/ 1901350 w 2165667"/>
                <a:gd name="connsiteY6" fmla="*/ 1373647 h 2962416"/>
                <a:gd name="connsiteX7" fmla="*/ 1724660 w 2165667"/>
                <a:gd name="connsiteY7" fmla="*/ 1643680 h 2962416"/>
                <a:gd name="connsiteX8" fmla="*/ 1312704 w 2165667"/>
                <a:gd name="connsiteY8" fmla="*/ 1607962 h 2962416"/>
                <a:gd name="connsiteX9" fmla="*/ 1111250 w 2165667"/>
                <a:gd name="connsiteY9" fmla="*/ 1664159 h 2962416"/>
                <a:gd name="connsiteX10" fmla="*/ 775970 w 2165667"/>
                <a:gd name="connsiteY10" fmla="*/ 1786079 h 2962416"/>
                <a:gd name="connsiteX11" fmla="*/ 494030 w 2165667"/>
                <a:gd name="connsiteY11" fmla="*/ 1961339 h 2962416"/>
                <a:gd name="connsiteX12" fmla="*/ 334010 w 2165667"/>
                <a:gd name="connsiteY12" fmla="*/ 2045159 h 2962416"/>
                <a:gd name="connsiteX13" fmla="*/ 36830 w 2165667"/>
                <a:gd name="connsiteY13" fmla="*/ 2548079 h 2962416"/>
                <a:gd name="connsiteX14" fmla="*/ 3016 w 2165667"/>
                <a:gd name="connsiteY14" fmla="*/ 2962416 h 2962416"/>
                <a:gd name="connsiteX0" fmla="*/ 2165667 w 2165667"/>
                <a:gd name="connsiteY0" fmla="*/ 33003 h 2962416"/>
                <a:gd name="connsiteX1" fmla="*/ 1968024 w 2165667"/>
                <a:gd name="connsiteY1" fmla="*/ 141 h 2962416"/>
                <a:gd name="connsiteX2" fmla="*/ 1868964 w 2165667"/>
                <a:gd name="connsiteY2" fmla="*/ 49195 h 2962416"/>
                <a:gd name="connsiteX3" fmla="*/ 1817529 w 2165667"/>
                <a:gd name="connsiteY3" fmla="*/ 380666 h 2962416"/>
                <a:gd name="connsiteX4" fmla="*/ 1784192 w 2165667"/>
                <a:gd name="connsiteY4" fmla="*/ 750235 h 2962416"/>
                <a:gd name="connsiteX5" fmla="*/ 1754188 w 2165667"/>
                <a:gd name="connsiteY5" fmla="*/ 1134093 h 2962416"/>
                <a:gd name="connsiteX6" fmla="*/ 1901350 w 2165667"/>
                <a:gd name="connsiteY6" fmla="*/ 1373647 h 2962416"/>
                <a:gd name="connsiteX7" fmla="*/ 1724660 w 2165667"/>
                <a:gd name="connsiteY7" fmla="*/ 1643680 h 2962416"/>
                <a:gd name="connsiteX8" fmla="*/ 1312704 w 2165667"/>
                <a:gd name="connsiteY8" fmla="*/ 1607962 h 2962416"/>
                <a:gd name="connsiteX9" fmla="*/ 1111250 w 2165667"/>
                <a:gd name="connsiteY9" fmla="*/ 1664159 h 2962416"/>
                <a:gd name="connsiteX10" fmla="*/ 775970 w 2165667"/>
                <a:gd name="connsiteY10" fmla="*/ 1786079 h 2962416"/>
                <a:gd name="connsiteX11" fmla="*/ 494030 w 2165667"/>
                <a:gd name="connsiteY11" fmla="*/ 1961339 h 2962416"/>
                <a:gd name="connsiteX12" fmla="*/ 334010 w 2165667"/>
                <a:gd name="connsiteY12" fmla="*/ 2045159 h 2962416"/>
                <a:gd name="connsiteX13" fmla="*/ 36830 w 2165667"/>
                <a:gd name="connsiteY13" fmla="*/ 2548079 h 2962416"/>
                <a:gd name="connsiteX14" fmla="*/ 3016 w 2165667"/>
                <a:gd name="connsiteY14" fmla="*/ 2962416 h 2962416"/>
                <a:gd name="connsiteX0" fmla="*/ 2165667 w 2165667"/>
                <a:gd name="connsiteY0" fmla="*/ 34195 h 2963608"/>
                <a:gd name="connsiteX1" fmla="*/ 1968024 w 2165667"/>
                <a:gd name="connsiteY1" fmla="*/ 1333 h 2963608"/>
                <a:gd name="connsiteX2" fmla="*/ 1868964 w 2165667"/>
                <a:gd name="connsiteY2" fmla="*/ 90869 h 2963608"/>
                <a:gd name="connsiteX3" fmla="*/ 1817529 w 2165667"/>
                <a:gd name="connsiteY3" fmla="*/ 381858 h 2963608"/>
                <a:gd name="connsiteX4" fmla="*/ 1784192 w 2165667"/>
                <a:gd name="connsiteY4" fmla="*/ 751427 h 2963608"/>
                <a:gd name="connsiteX5" fmla="*/ 1754188 w 2165667"/>
                <a:gd name="connsiteY5" fmla="*/ 1135285 h 2963608"/>
                <a:gd name="connsiteX6" fmla="*/ 1901350 w 2165667"/>
                <a:gd name="connsiteY6" fmla="*/ 1374839 h 2963608"/>
                <a:gd name="connsiteX7" fmla="*/ 1724660 w 2165667"/>
                <a:gd name="connsiteY7" fmla="*/ 1644872 h 2963608"/>
                <a:gd name="connsiteX8" fmla="*/ 1312704 w 2165667"/>
                <a:gd name="connsiteY8" fmla="*/ 1609154 h 2963608"/>
                <a:gd name="connsiteX9" fmla="*/ 1111250 w 2165667"/>
                <a:gd name="connsiteY9" fmla="*/ 1665351 h 2963608"/>
                <a:gd name="connsiteX10" fmla="*/ 775970 w 2165667"/>
                <a:gd name="connsiteY10" fmla="*/ 1787271 h 2963608"/>
                <a:gd name="connsiteX11" fmla="*/ 494030 w 2165667"/>
                <a:gd name="connsiteY11" fmla="*/ 1962531 h 2963608"/>
                <a:gd name="connsiteX12" fmla="*/ 334010 w 2165667"/>
                <a:gd name="connsiteY12" fmla="*/ 2046351 h 2963608"/>
                <a:gd name="connsiteX13" fmla="*/ 36830 w 2165667"/>
                <a:gd name="connsiteY13" fmla="*/ 2549271 h 2963608"/>
                <a:gd name="connsiteX14" fmla="*/ 3016 w 2165667"/>
                <a:gd name="connsiteY14" fmla="*/ 2963608 h 2963608"/>
                <a:gd name="connsiteX0" fmla="*/ 2163716 w 2163716"/>
                <a:gd name="connsiteY0" fmla="*/ 34195 h 2963608"/>
                <a:gd name="connsiteX1" fmla="*/ 1966073 w 2163716"/>
                <a:gd name="connsiteY1" fmla="*/ 1333 h 2963608"/>
                <a:gd name="connsiteX2" fmla="*/ 1867013 w 2163716"/>
                <a:gd name="connsiteY2" fmla="*/ 90869 h 2963608"/>
                <a:gd name="connsiteX3" fmla="*/ 1815578 w 2163716"/>
                <a:gd name="connsiteY3" fmla="*/ 381858 h 2963608"/>
                <a:gd name="connsiteX4" fmla="*/ 1782241 w 2163716"/>
                <a:gd name="connsiteY4" fmla="*/ 751427 h 2963608"/>
                <a:gd name="connsiteX5" fmla="*/ 1752237 w 2163716"/>
                <a:gd name="connsiteY5" fmla="*/ 1135285 h 2963608"/>
                <a:gd name="connsiteX6" fmla="*/ 1899399 w 2163716"/>
                <a:gd name="connsiteY6" fmla="*/ 1374839 h 2963608"/>
                <a:gd name="connsiteX7" fmla="*/ 1722709 w 2163716"/>
                <a:gd name="connsiteY7" fmla="*/ 1644872 h 2963608"/>
                <a:gd name="connsiteX8" fmla="*/ 1310753 w 2163716"/>
                <a:gd name="connsiteY8" fmla="*/ 1609154 h 2963608"/>
                <a:gd name="connsiteX9" fmla="*/ 1109299 w 2163716"/>
                <a:gd name="connsiteY9" fmla="*/ 1665351 h 2963608"/>
                <a:gd name="connsiteX10" fmla="*/ 774019 w 2163716"/>
                <a:gd name="connsiteY10" fmla="*/ 1787271 h 2963608"/>
                <a:gd name="connsiteX11" fmla="*/ 492079 w 2163716"/>
                <a:gd name="connsiteY11" fmla="*/ 1962531 h 2963608"/>
                <a:gd name="connsiteX12" fmla="*/ 293959 w 2163716"/>
                <a:gd name="connsiteY12" fmla="*/ 2089214 h 2963608"/>
                <a:gd name="connsiteX13" fmla="*/ 34879 w 2163716"/>
                <a:gd name="connsiteY13" fmla="*/ 2549271 h 2963608"/>
                <a:gd name="connsiteX14" fmla="*/ 1065 w 2163716"/>
                <a:gd name="connsiteY14" fmla="*/ 2963608 h 2963608"/>
                <a:gd name="connsiteX0" fmla="*/ 2163716 w 2163716"/>
                <a:gd name="connsiteY0" fmla="*/ 34195 h 2963608"/>
                <a:gd name="connsiteX1" fmla="*/ 1966073 w 2163716"/>
                <a:gd name="connsiteY1" fmla="*/ 1333 h 2963608"/>
                <a:gd name="connsiteX2" fmla="*/ 1867013 w 2163716"/>
                <a:gd name="connsiteY2" fmla="*/ 90869 h 2963608"/>
                <a:gd name="connsiteX3" fmla="*/ 1815578 w 2163716"/>
                <a:gd name="connsiteY3" fmla="*/ 381858 h 2963608"/>
                <a:gd name="connsiteX4" fmla="*/ 1782241 w 2163716"/>
                <a:gd name="connsiteY4" fmla="*/ 751427 h 2963608"/>
                <a:gd name="connsiteX5" fmla="*/ 1752237 w 2163716"/>
                <a:gd name="connsiteY5" fmla="*/ 1135285 h 2963608"/>
                <a:gd name="connsiteX6" fmla="*/ 1899399 w 2163716"/>
                <a:gd name="connsiteY6" fmla="*/ 1374839 h 2963608"/>
                <a:gd name="connsiteX7" fmla="*/ 1722709 w 2163716"/>
                <a:gd name="connsiteY7" fmla="*/ 1644872 h 2963608"/>
                <a:gd name="connsiteX8" fmla="*/ 1310753 w 2163716"/>
                <a:gd name="connsiteY8" fmla="*/ 1609154 h 2963608"/>
                <a:gd name="connsiteX9" fmla="*/ 1109299 w 2163716"/>
                <a:gd name="connsiteY9" fmla="*/ 1665351 h 2963608"/>
                <a:gd name="connsiteX10" fmla="*/ 774019 w 2163716"/>
                <a:gd name="connsiteY10" fmla="*/ 1787271 h 2963608"/>
                <a:gd name="connsiteX11" fmla="*/ 463504 w 2163716"/>
                <a:gd name="connsiteY11" fmla="*/ 1983962 h 2963608"/>
                <a:gd name="connsiteX12" fmla="*/ 293959 w 2163716"/>
                <a:gd name="connsiteY12" fmla="*/ 2089214 h 2963608"/>
                <a:gd name="connsiteX13" fmla="*/ 34879 w 2163716"/>
                <a:gd name="connsiteY13" fmla="*/ 2549271 h 2963608"/>
                <a:gd name="connsiteX14" fmla="*/ 1065 w 2163716"/>
                <a:gd name="connsiteY14" fmla="*/ 2963608 h 2963608"/>
                <a:gd name="connsiteX0" fmla="*/ 2163716 w 2163716"/>
                <a:gd name="connsiteY0" fmla="*/ 34195 h 2963608"/>
                <a:gd name="connsiteX1" fmla="*/ 1966073 w 2163716"/>
                <a:gd name="connsiteY1" fmla="*/ 1333 h 2963608"/>
                <a:gd name="connsiteX2" fmla="*/ 1867013 w 2163716"/>
                <a:gd name="connsiteY2" fmla="*/ 90869 h 2963608"/>
                <a:gd name="connsiteX3" fmla="*/ 1815578 w 2163716"/>
                <a:gd name="connsiteY3" fmla="*/ 381858 h 2963608"/>
                <a:gd name="connsiteX4" fmla="*/ 1782241 w 2163716"/>
                <a:gd name="connsiteY4" fmla="*/ 751427 h 2963608"/>
                <a:gd name="connsiteX5" fmla="*/ 1752237 w 2163716"/>
                <a:gd name="connsiteY5" fmla="*/ 1135285 h 2963608"/>
                <a:gd name="connsiteX6" fmla="*/ 1899399 w 2163716"/>
                <a:gd name="connsiteY6" fmla="*/ 1374839 h 2963608"/>
                <a:gd name="connsiteX7" fmla="*/ 1722709 w 2163716"/>
                <a:gd name="connsiteY7" fmla="*/ 1644872 h 2963608"/>
                <a:gd name="connsiteX8" fmla="*/ 1310753 w 2163716"/>
                <a:gd name="connsiteY8" fmla="*/ 1609154 h 2963608"/>
                <a:gd name="connsiteX9" fmla="*/ 1109299 w 2163716"/>
                <a:gd name="connsiteY9" fmla="*/ 1665351 h 2963608"/>
                <a:gd name="connsiteX10" fmla="*/ 774019 w 2163716"/>
                <a:gd name="connsiteY10" fmla="*/ 1787271 h 2963608"/>
                <a:gd name="connsiteX11" fmla="*/ 475411 w 2163716"/>
                <a:gd name="connsiteY11" fmla="*/ 1998250 h 2963608"/>
                <a:gd name="connsiteX12" fmla="*/ 293959 w 2163716"/>
                <a:gd name="connsiteY12" fmla="*/ 2089214 h 2963608"/>
                <a:gd name="connsiteX13" fmla="*/ 34879 w 2163716"/>
                <a:gd name="connsiteY13" fmla="*/ 2549271 h 2963608"/>
                <a:gd name="connsiteX14" fmla="*/ 1065 w 2163716"/>
                <a:gd name="connsiteY14" fmla="*/ 2963608 h 2963608"/>
                <a:gd name="connsiteX0" fmla="*/ 2163716 w 2163716"/>
                <a:gd name="connsiteY0" fmla="*/ 34195 h 2963608"/>
                <a:gd name="connsiteX1" fmla="*/ 1966073 w 2163716"/>
                <a:gd name="connsiteY1" fmla="*/ 1333 h 2963608"/>
                <a:gd name="connsiteX2" fmla="*/ 1867013 w 2163716"/>
                <a:gd name="connsiteY2" fmla="*/ 90869 h 2963608"/>
                <a:gd name="connsiteX3" fmla="*/ 1815578 w 2163716"/>
                <a:gd name="connsiteY3" fmla="*/ 381858 h 2963608"/>
                <a:gd name="connsiteX4" fmla="*/ 1782241 w 2163716"/>
                <a:gd name="connsiteY4" fmla="*/ 751427 h 2963608"/>
                <a:gd name="connsiteX5" fmla="*/ 1752237 w 2163716"/>
                <a:gd name="connsiteY5" fmla="*/ 1135285 h 2963608"/>
                <a:gd name="connsiteX6" fmla="*/ 1899399 w 2163716"/>
                <a:gd name="connsiteY6" fmla="*/ 1374839 h 2963608"/>
                <a:gd name="connsiteX7" fmla="*/ 1722709 w 2163716"/>
                <a:gd name="connsiteY7" fmla="*/ 1644872 h 2963608"/>
                <a:gd name="connsiteX8" fmla="*/ 1310753 w 2163716"/>
                <a:gd name="connsiteY8" fmla="*/ 1609154 h 2963608"/>
                <a:gd name="connsiteX9" fmla="*/ 1109299 w 2163716"/>
                <a:gd name="connsiteY9" fmla="*/ 1665351 h 2963608"/>
                <a:gd name="connsiteX10" fmla="*/ 774019 w 2163716"/>
                <a:gd name="connsiteY10" fmla="*/ 1787271 h 2963608"/>
                <a:gd name="connsiteX11" fmla="*/ 387305 w 2163716"/>
                <a:gd name="connsiteY11" fmla="*/ 1936338 h 2963608"/>
                <a:gd name="connsiteX12" fmla="*/ 293959 w 2163716"/>
                <a:gd name="connsiteY12" fmla="*/ 2089214 h 2963608"/>
                <a:gd name="connsiteX13" fmla="*/ 34879 w 2163716"/>
                <a:gd name="connsiteY13" fmla="*/ 2549271 h 2963608"/>
                <a:gd name="connsiteX14" fmla="*/ 1065 w 2163716"/>
                <a:gd name="connsiteY14" fmla="*/ 2963608 h 2963608"/>
                <a:gd name="connsiteX0" fmla="*/ 2163716 w 2163716"/>
                <a:gd name="connsiteY0" fmla="*/ 34195 h 2963608"/>
                <a:gd name="connsiteX1" fmla="*/ 1966073 w 2163716"/>
                <a:gd name="connsiteY1" fmla="*/ 1333 h 2963608"/>
                <a:gd name="connsiteX2" fmla="*/ 1867013 w 2163716"/>
                <a:gd name="connsiteY2" fmla="*/ 90869 h 2963608"/>
                <a:gd name="connsiteX3" fmla="*/ 1815578 w 2163716"/>
                <a:gd name="connsiteY3" fmla="*/ 381858 h 2963608"/>
                <a:gd name="connsiteX4" fmla="*/ 1782241 w 2163716"/>
                <a:gd name="connsiteY4" fmla="*/ 751427 h 2963608"/>
                <a:gd name="connsiteX5" fmla="*/ 1752237 w 2163716"/>
                <a:gd name="connsiteY5" fmla="*/ 1135285 h 2963608"/>
                <a:gd name="connsiteX6" fmla="*/ 1899399 w 2163716"/>
                <a:gd name="connsiteY6" fmla="*/ 1374839 h 2963608"/>
                <a:gd name="connsiteX7" fmla="*/ 1722709 w 2163716"/>
                <a:gd name="connsiteY7" fmla="*/ 1644872 h 2963608"/>
                <a:gd name="connsiteX8" fmla="*/ 1310753 w 2163716"/>
                <a:gd name="connsiteY8" fmla="*/ 1609154 h 2963608"/>
                <a:gd name="connsiteX9" fmla="*/ 1109299 w 2163716"/>
                <a:gd name="connsiteY9" fmla="*/ 1665351 h 2963608"/>
                <a:gd name="connsiteX10" fmla="*/ 774019 w 2163716"/>
                <a:gd name="connsiteY10" fmla="*/ 1787271 h 2963608"/>
                <a:gd name="connsiteX11" fmla="*/ 408736 w 2163716"/>
                <a:gd name="connsiteY11" fmla="*/ 1905382 h 2963608"/>
                <a:gd name="connsiteX12" fmla="*/ 293959 w 2163716"/>
                <a:gd name="connsiteY12" fmla="*/ 2089214 h 2963608"/>
                <a:gd name="connsiteX13" fmla="*/ 34879 w 2163716"/>
                <a:gd name="connsiteY13" fmla="*/ 2549271 h 2963608"/>
                <a:gd name="connsiteX14" fmla="*/ 1065 w 2163716"/>
                <a:gd name="connsiteY14" fmla="*/ 2963608 h 2963608"/>
                <a:gd name="connsiteX0" fmla="*/ 2166749 w 2166749"/>
                <a:gd name="connsiteY0" fmla="*/ 34195 h 2963608"/>
                <a:gd name="connsiteX1" fmla="*/ 1969106 w 2166749"/>
                <a:gd name="connsiteY1" fmla="*/ 1333 h 2963608"/>
                <a:gd name="connsiteX2" fmla="*/ 1870046 w 2166749"/>
                <a:gd name="connsiteY2" fmla="*/ 90869 h 2963608"/>
                <a:gd name="connsiteX3" fmla="*/ 1818611 w 2166749"/>
                <a:gd name="connsiteY3" fmla="*/ 381858 h 2963608"/>
                <a:gd name="connsiteX4" fmla="*/ 1785274 w 2166749"/>
                <a:gd name="connsiteY4" fmla="*/ 751427 h 2963608"/>
                <a:gd name="connsiteX5" fmla="*/ 1755270 w 2166749"/>
                <a:gd name="connsiteY5" fmla="*/ 1135285 h 2963608"/>
                <a:gd name="connsiteX6" fmla="*/ 1902432 w 2166749"/>
                <a:gd name="connsiteY6" fmla="*/ 1374839 h 2963608"/>
                <a:gd name="connsiteX7" fmla="*/ 1725742 w 2166749"/>
                <a:gd name="connsiteY7" fmla="*/ 1644872 h 2963608"/>
                <a:gd name="connsiteX8" fmla="*/ 1313786 w 2166749"/>
                <a:gd name="connsiteY8" fmla="*/ 1609154 h 2963608"/>
                <a:gd name="connsiteX9" fmla="*/ 1112332 w 2166749"/>
                <a:gd name="connsiteY9" fmla="*/ 1665351 h 2963608"/>
                <a:gd name="connsiteX10" fmla="*/ 777052 w 2166749"/>
                <a:gd name="connsiteY10" fmla="*/ 1787271 h 2963608"/>
                <a:gd name="connsiteX11" fmla="*/ 411769 w 2166749"/>
                <a:gd name="connsiteY11" fmla="*/ 1905382 h 2963608"/>
                <a:gd name="connsiteX12" fmla="*/ 354142 w 2166749"/>
                <a:gd name="connsiteY12" fmla="*/ 2110645 h 2963608"/>
                <a:gd name="connsiteX13" fmla="*/ 37912 w 2166749"/>
                <a:gd name="connsiteY13" fmla="*/ 2549271 h 2963608"/>
                <a:gd name="connsiteX14" fmla="*/ 4098 w 2166749"/>
                <a:gd name="connsiteY14" fmla="*/ 2963608 h 2963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66749" h="2963608">
                  <a:moveTo>
                    <a:pt x="2166749" y="34195"/>
                  </a:moveTo>
                  <a:cubicBezTo>
                    <a:pt x="2105233" y="35783"/>
                    <a:pt x="2018557" y="-8113"/>
                    <a:pt x="1969106" y="1333"/>
                  </a:cubicBezTo>
                  <a:cubicBezTo>
                    <a:pt x="1919655" y="10779"/>
                    <a:pt x="1903066" y="28639"/>
                    <a:pt x="1870046" y="90869"/>
                  </a:cubicBezTo>
                  <a:cubicBezTo>
                    <a:pt x="1837026" y="153099"/>
                    <a:pt x="1832740" y="271765"/>
                    <a:pt x="1818611" y="381858"/>
                  </a:cubicBezTo>
                  <a:cubicBezTo>
                    <a:pt x="1804482" y="491951"/>
                    <a:pt x="1795434" y="615537"/>
                    <a:pt x="1785274" y="751427"/>
                  </a:cubicBezTo>
                  <a:cubicBezTo>
                    <a:pt x="1777654" y="893667"/>
                    <a:pt x="1735744" y="1031383"/>
                    <a:pt x="1755270" y="1135285"/>
                  </a:cubicBezTo>
                  <a:cubicBezTo>
                    <a:pt x="1774796" y="1239187"/>
                    <a:pt x="1907353" y="1289908"/>
                    <a:pt x="1902432" y="1374839"/>
                  </a:cubicBezTo>
                  <a:cubicBezTo>
                    <a:pt x="1897511" y="1459770"/>
                    <a:pt x="1823850" y="1605820"/>
                    <a:pt x="1725742" y="1644872"/>
                  </a:cubicBezTo>
                  <a:cubicBezTo>
                    <a:pt x="1627634" y="1683924"/>
                    <a:pt x="1416021" y="1605741"/>
                    <a:pt x="1313786" y="1609154"/>
                  </a:cubicBezTo>
                  <a:cubicBezTo>
                    <a:pt x="1211551" y="1612567"/>
                    <a:pt x="1196152" y="1637411"/>
                    <a:pt x="1112332" y="1665351"/>
                  </a:cubicBezTo>
                  <a:cubicBezTo>
                    <a:pt x="1000572" y="1705991"/>
                    <a:pt x="893813" y="1747266"/>
                    <a:pt x="777052" y="1787271"/>
                  </a:cubicBezTo>
                  <a:cubicBezTo>
                    <a:pt x="660292" y="1827276"/>
                    <a:pt x="485429" y="1862202"/>
                    <a:pt x="411769" y="1905382"/>
                  </a:cubicBezTo>
                  <a:cubicBezTo>
                    <a:pt x="338109" y="1948562"/>
                    <a:pt x="416451" y="2003330"/>
                    <a:pt x="354142" y="2110645"/>
                  </a:cubicBezTo>
                  <a:cubicBezTo>
                    <a:pt x="291833" y="2217960"/>
                    <a:pt x="96253" y="2407111"/>
                    <a:pt x="37912" y="2549271"/>
                  </a:cubicBezTo>
                  <a:cubicBezTo>
                    <a:pt x="-20429" y="2691432"/>
                    <a:pt x="6638" y="2823908"/>
                    <a:pt x="4098" y="2963608"/>
                  </a:cubicBezTo>
                </a:path>
              </a:pathLst>
            </a:custGeom>
            <a:noFill/>
            <a:ln w="19050" cap="rnd">
              <a:solidFill>
                <a:srgbClr val="FEFF00"/>
              </a:solidFill>
              <a:prstDash val="dash"/>
            </a:ln>
            <a:effectLst>
              <a:glow rad="38100">
                <a:srgbClr val="010000">
                  <a:alpha val="7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EB67E38-0EFE-4F4A-B8C7-BFF31BB108BC}"/>
                </a:ext>
              </a:extLst>
            </p:cNvPr>
            <p:cNvSpPr txBox="1"/>
            <p:nvPr/>
          </p:nvSpPr>
          <p:spPr>
            <a:xfrm>
              <a:off x="4088677" y="3096503"/>
              <a:ext cx="881609" cy="246221"/>
            </a:xfrm>
            <a:prstGeom prst="rect">
              <a:avLst/>
            </a:prstGeom>
            <a:noFill/>
          </p:spPr>
          <p:txBody>
            <a:bodyPr wrap="square" lIns="0" tIns="0" rIns="0" bIns="0" rtlCol="0">
              <a:spAutoFit/>
            </a:bodyPr>
            <a:lstStyle/>
            <a:p>
              <a:pPr algn="ctr"/>
              <a:r>
                <a:rPr lang="en-US" sz="1600" dirty="0">
                  <a:solidFill>
                    <a:srgbClr val="010000"/>
                  </a:solidFill>
                  <a:effectLst>
                    <a:glow rad="50800">
                      <a:schemeClr val="tx1"/>
                    </a:glow>
                  </a:effectLst>
                </a:rPr>
                <a:t>Jericho</a:t>
              </a:r>
            </a:p>
          </p:txBody>
        </p:sp>
        <p:sp>
          <p:nvSpPr>
            <p:cNvPr id="14" name="Oval 13">
              <a:extLst>
                <a:ext uri="{FF2B5EF4-FFF2-40B4-BE49-F238E27FC236}">
                  <a16:creationId xmlns:a16="http://schemas.microsoft.com/office/drawing/2014/main" id="{6EF003D7-F39D-4AC3-851B-AFCA1B493D9F}"/>
                </a:ext>
              </a:extLst>
            </p:cNvPr>
            <p:cNvSpPr/>
            <p:nvPr/>
          </p:nvSpPr>
          <p:spPr>
            <a:xfrm>
              <a:off x="4835228" y="3307009"/>
              <a:ext cx="73152" cy="73152"/>
            </a:xfrm>
            <a:prstGeom prst="ellipse">
              <a:avLst/>
            </a:prstGeom>
            <a:solidFill>
              <a:schemeClr val="tx1"/>
            </a:solidFill>
            <a:ln w="12700">
              <a:solidFill>
                <a:schemeClr val="bg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2EB67E38-0EFE-4F4A-B8C7-BFF31BB108BC}"/>
                </a:ext>
              </a:extLst>
            </p:cNvPr>
            <p:cNvSpPr txBox="1"/>
            <p:nvPr/>
          </p:nvSpPr>
          <p:spPr>
            <a:xfrm>
              <a:off x="4038131" y="3812906"/>
              <a:ext cx="973059" cy="246221"/>
            </a:xfrm>
            <a:prstGeom prst="rect">
              <a:avLst/>
            </a:prstGeom>
            <a:noFill/>
          </p:spPr>
          <p:txBody>
            <a:bodyPr wrap="square" lIns="0" tIns="0" rIns="0" bIns="0" rtlCol="0">
              <a:spAutoFit/>
            </a:bodyPr>
            <a:lstStyle/>
            <a:p>
              <a:pPr algn="ctr"/>
              <a:r>
                <a:rPr lang="en-US" sz="1600" dirty="0">
                  <a:solidFill>
                    <a:srgbClr val="010000"/>
                  </a:solidFill>
                  <a:effectLst>
                    <a:glow rad="50800">
                      <a:schemeClr val="tx1"/>
                    </a:glow>
                  </a:effectLst>
                </a:rPr>
                <a:t>Jerusalem</a:t>
              </a:r>
            </a:p>
          </p:txBody>
        </p:sp>
        <p:sp>
          <p:nvSpPr>
            <p:cNvPr id="16" name="Oval 15">
              <a:extLst>
                <a:ext uri="{FF2B5EF4-FFF2-40B4-BE49-F238E27FC236}">
                  <a16:creationId xmlns:a16="http://schemas.microsoft.com/office/drawing/2014/main" id="{6EF003D7-F39D-4AC3-851B-AFCA1B493D9F}"/>
                </a:ext>
              </a:extLst>
            </p:cNvPr>
            <p:cNvSpPr/>
            <p:nvPr/>
          </p:nvSpPr>
          <p:spPr>
            <a:xfrm>
              <a:off x="4061941" y="3763373"/>
              <a:ext cx="73152" cy="73152"/>
            </a:xfrm>
            <a:prstGeom prst="ellipse">
              <a:avLst/>
            </a:prstGeom>
            <a:solidFill>
              <a:schemeClr val="tx1"/>
            </a:solidFill>
            <a:ln w="12700">
              <a:solidFill>
                <a:schemeClr val="bg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Picture 16" descr="A picture containing text, map&#10;&#10;Description automatically generated">
            <a:extLst>
              <a:ext uri="{FF2B5EF4-FFF2-40B4-BE49-F238E27FC236}">
                <a16:creationId xmlns:a16="http://schemas.microsoft.com/office/drawing/2014/main" id="{17C5DAF0-C83C-4817-9461-01083FDDEB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4390" y="306586"/>
            <a:ext cx="4712951" cy="6245076"/>
          </a:xfrm>
          <a:prstGeom prst="rect">
            <a:avLst/>
          </a:prstGeom>
        </p:spPr>
      </p:pic>
      <p:sp>
        <p:nvSpPr>
          <p:cNvPr id="2" name="Text Placeholder 1"/>
          <p:cNvSpPr>
            <a:spLocks noGrp="1"/>
          </p:cNvSpPr>
          <p:nvPr>
            <p:ph type="body" sz="quarter" idx="10"/>
          </p:nvPr>
        </p:nvSpPr>
        <p:spPr/>
        <p:txBody>
          <a:bodyPr/>
          <a:lstStyle/>
          <a:p>
            <a:r>
              <a:rPr lang="en-US" dirty="0"/>
              <a:t>Map showing possible route from Mahanaim to Hebron</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And taking his head, they went by the way of the Arabah all night</a:t>
            </a:r>
          </a:p>
        </p:txBody>
      </p:sp>
    </p:spTree>
    <p:extLst>
      <p:ext uri="{BB962C8B-B14F-4D97-AF65-F5344CB8AC3E}">
        <p14:creationId xmlns:p14="http://schemas.microsoft.com/office/powerpoint/2010/main" val="988379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94ED92F3-FD64-442B-AACF-3CAFE06DFE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Assyrian soldiers carrying severed heads, from Nineveh, 7th century BC</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And taking his head, they went by the way of the Arabah all night</a:t>
            </a:r>
          </a:p>
        </p:txBody>
      </p:sp>
    </p:spTree>
    <p:extLst>
      <p:ext uri="{BB962C8B-B14F-4D97-AF65-F5344CB8AC3E}">
        <p14:creationId xmlns:p14="http://schemas.microsoft.com/office/powerpoint/2010/main" val="17466067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The Arabah and the Jabbok River (aerial view from the west)</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And taking his head, they went by the way of the Arabah all night</a:t>
            </a:r>
          </a:p>
        </p:txBody>
      </p:sp>
      <p:pic>
        <p:nvPicPr>
          <p:cNvPr id="6" name="Picture 5" descr="Jabbok River aerial from west, tb121704102-001.jpg"/>
          <p:cNvPicPr>
            <a:picLocks noChangeAspect="1"/>
          </p:cNvPicPr>
          <p:nvPr/>
        </p:nvPicPr>
        <p:blipFill rotWithShape="1">
          <a:blip r:embed="rId3">
            <a:extLst>
              <a:ext uri="{28A0092B-C50C-407E-A947-70E740481C1C}">
                <a14:useLocalDpi xmlns:a14="http://schemas.microsoft.com/office/drawing/2010/main" val="0"/>
              </a:ext>
            </a:extLst>
          </a:blip>
          <a:srcRect r="14958"/>
          <a:stretch/>
        </p:blipFill>
        <p:spPr>
          <a:xfrm>
            <a:off x="-1" y="369332"/>
            <a:ext cx="9144001" cy="6150340"/>
          </a:xfrm>
          <a:prstGeom prst="rect">
            <a:avLst/>
          </a:prstGeom>
        </p:spPr>
      </p:pic>
    </p:spTree>
    <p:extLst>
      <p:ext uri="{BB962C8B-B14F-4D97-AF65-F5344CB8AC3E}">
        <p14:creationId xmlns:p14="http://schemas.microsoft.com/office/powerpoint/2010/main" val="3135167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E:\0Projects\Dalman aerial photos\sr\035 Hebron.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2844" t="4443" r="3034" b="3634"/>
          <a:stretch/>
        </p:blipFill>
        <p:spPr bwMode="auto">
          <a:xfrm>
            <a:off x="202761" y="369332"/>
            <a:ext cx="8738478" cy="61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Hebron (aerial view from the east)</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When Ish-bosheth, Saul’s son, heard that Abner was dead in Hebron, his courage failed</a:t>
            </a:r>
          </a:p>
        </p:txBody>
      </p:sp>
      <p:sp>
        <p:nvSpPr>
          <p:cNvPr id="19" name="Line 11"/>
          <p:cNvSpPr>
            <a:spLocks noChangeShapeType="1"/>
          </p:cNvSpPr>
          <p:nvPr/>
        </p:nvSpPr>
        <p:spPr bwMode="auto">
          <a:xfrm flipH="1" flipV="1">
            <a:off x="1600200" y="4495800"/>
            <a:ext cx="419100" cy="615295"/>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0" name="Text Box 12"/>
          <p:cNvSpPr txBox="1">
            <a:spLocks noChangeArrowheads="1"/>
          </p:cNvSpPr>
          <p:nvPr/>
        </p:nvSpPr>
        <p:spPr bwMode="auto">
          <a:xfrm>
            <a:off x="1714500" y="5114147"/>
            <a:ext cx="1329366" cy="523220"/>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Tomb of the Patriarchs</a:t>
            </a:r>
          </a:p>
        </p:txBody>
      </p:sp>
      <p:sp>
        <p:nvSpPr>
          <p:cNvPr id="21" name="Line 13"/>
          <p:cNvSpPr>
            <a:spLocks noChangeShapeType="1"/>
          </p:cNvSpPr>
          <p:nvPr/>
        </p:nvSpPr>
        <p:spPr bwMode="auto">
          <a:xfrm>
            <a:off x="1600200" y="3444502"/>
            <a:ext cx="183356" cy="475036"/>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2" name="Text Box 14"/>
          <p:cNvSpPr txBox="1">
            <a:spLocks noChangeArrowheads="1"/>
          </p:cNvSpPr>
          <p:nvPr/>
        </p:nvSpPr>
        <p:spPr bwMode="auto">
          <a:xfrm>
            <a:off x="1171575" y="2929265"/>
            <a:ext cx="838200" cy="523220"/>
          </a:xfrm>
          <a:prstGeom prst="rect">
            <a:avLst/>
          </a:prstGeom>
          <a:noFill/>
          <a:ln w="9525">
            <a:noFill/>
            <a:miter lim="800000"/>
            <a:headEnd/>
            <a:tailEnd/>
          </a:ln>
        </p:spPr>
        <p:txBody>
          <a:bodyPr>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“Pool of David”</a:t>
            </a:r>
          </a:p>
        </p:txBody>
      </p:sp>
      <p:sp>
        <p:nvSpPr>
          <p:cNvPr id="23" name="Text Box 32"/>
          <p:cNvSpPr txBox="1">
            <a:spLocks noChangeArrowheads="1"/>
          </p:cNvSpPr>
          <p:nvPr/>
        </p:nvSpPr>
        <p:spPr bwMode="auto">
          <a:xfrm>
            <a:off x="3043865" y="3114528"/>
            <a:ext cx="1371600" cy="307777"/>
          </a:xfrm>
          <a:prstGeom prst="rect">
            <a:avLst/>
          </a:prstGeom>
          <a:noFill/>
          <a:ln w="9525">
            <a:noFill/>
            <a:miter lim="800000"/>
            <a:headEnd/>
            <a:tailEnd/>
          </a:ln>
        </p:spPr>
        <p:txBody>
          <a:bodyPr>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Tell Rumeida</a:t>
            </a:r>
          </a:p>
        </p:txBody>
      </p:sp>
      <p:sp>
        <p:nvSpPr>
          <p:cNvPr id="25" name="Line 18"/>
          <p:cNvSpPr>
            <a:spLocks noChangeShapeType="1"/>
          </p:cNvSpPr>
          <p:nvPr/>
        </p:nvSpPr>
        <p:spPr bwMode="auto">
          <a:xfrm>
            <a:off x="7040562" y="4797097"/>
            <a:ext cx="1131887" cy="26373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6" name="Line 18"/>
          <p:cNvSpPr>
            <a:spLocks noChangeShapeType="1"/>
          </p:cNvSpPr>
          <p:nvPr/>
        </p:nvSpPr>
        <p:spPr bwMode="auto">
          <a:xfrm flipH="1" flipV="1">
            <a:off x="5594350" y="3797300"/>
            <a:ext cx="577850" cy="54610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7" name="Text Box 19"/>
          <p:cNvSpPr txBox="1">
            <a:spLocks noChangeArrowheads="1"/>
          </p:cNvSpPr>
          <p:nvPr/>
        </p:nvSpPr>
        <p:spPr bwMode="auto">
          <a:xfrm>
            <a:off x="5854700" y="4291013"/>
            <a:ext cx="1460500" cy="523220"/>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road to Jerusalem</a:t>
            </a:r>
          </a:p>
        </p:txBody>
      </p:sp>
      <p:sp>
        <p:nvSpPr>
          <p:cNvPr id="28" name="Text Box 22"/>
          <p:cNvSpPr txBox="1">
            <a:spLocks noChangeArrowheads="1"/>
          </p:cNvSpPr>
          <p:nvPr/>
        </p:nvSpPr>
        <p:spPr bwMode="auto">
          <a:xfrm>
            <a:off x="2667000" y="838200"/>
            <a:ext cx="1371600" cy="523220"/>
          </a:xfrm>
          <a:prstGeom prst="rect">
            <a:avLst/>
          </a:prstGeom>
          <a:noFill/>
          <a:ln w="9525">
            <a:noFill/>
            <a:miter lim="800000"/>
            <a:headEnd/>
            <a:tailEnd/>
          </a:ln>
        </p:spPr>
        <p:txBody>
          <a:bodyPr>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road to </a:t>
            </a:r>
          </a:p>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Beersheba</a:t>
            </a:r>
          </a:p>
        </p:txBody>
      </p:sp>
      <p:sp>
        <p:nvSpPr>
          <p:cNvPr id="29" name="Line 24"/>
          <p:cNvSpPr>
            <a:spLocks noChangeShapeType="1"/>
          </p:cNvSpPr>
          <p:nvPr/>
        </p:nvSpPr>
        <p:spPr bwMode="auto">
          <a:xfrm flipV="1">
            <a:off x="3748716" y="609600"/>
            <a:ext cx="925512" cy="34290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0" name="Text Box 30"/>
          <p:cNvSpPr txBox="1">
            <a:spLocks noChangeArrowheads="1"/>
          </p:cNvSpPr>
          <p:nvPr/>
        </p:nvSpPr>
        <p:spPr bwMode="auto">
          <a:xfrm>
            <a:off x="514351" y="5801380"/>
            <a:ext cx="990600" cy="523220"/>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road to En-</a:t>
            </a:r>
            <a:r>
              <a:rPr lang="en-US" sz="1400" dirty="0" err="1">
                <a:solidFill>
                  <a:srgbClr val="FEFF00"/>
                </a:solidFill>
                <a:effectLst>
                  <a:glow rad="76200">
                    <a:srgbClr val="010000">
                      <a:alpha val="60000"/>
                    </a:srgbClr>
                  </a:glow>
                </a:effectLst>
                <a:latin typeface="Arial"/>
                <a:cs typeface="Calibri" pitchFamily="34" charset="0"/>
              </a:rPr>
              <a:t>gedi</a:t>
            </a:r>
            <a:endParaRPr lang="en-US" sz="1400" dirty="0">
              <a:solidFill>
                <a:srgbClr val="FEFF00"/>
              </a:solidFill>
              <a:effectLst>
                <a:glow rad="76200">
                  <a:srgbClr val="010000">
                    <a:alpha val="60000"/>
                  </a:srgbClr>
                </a:glow>
              </a:effectLst>
              <a:latin typeface="Arial"/>
              <a:cs typeface="Calibri" pitchFamily="34" charset="0"/>
            </a:endParaRPr>
          </a:p>
        </p:txBody>
      </p:sp>
      <p:sp>
        <p:nvSpPr>
          <p:cNvPr id="31" name="Line 31"/>
          <p:cNvSpPr>
            <a:spLocks noChangeShapeType="1"/>
          </p:cNvSpPr>
          <p:nvPr/>
        </p:nvSpPr>
        <p:spPr bwMode="auto">
          <a:xfrm>
            <a:off x="1504951" y="6172200"/>
            <a:ext cx="1162049" cy="7620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2" name="Line 24"/>
          <p:cNvSpPr>
            <a:spLocks noChangeShapeType="1"/>
          </p:cNvSpPr>
          <p:nvPr/>
        </p:nvSpPr>
        <p:spPr bwMode="auto">
          <a:xfrm>
            <a:off x="3660774" y="1450950"/>
            <a:ext cx="754691" cy="108905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3" name="Line 31"/>
          <p:cNvSpPr>
            <a:spLocks noChangeShapeType="1"/>
          </p:cNvSpPr>
          <p:nvPr/>
        </p:nvSpPr>
        <p:spPr bwMode="auto">
          <a:xfrm flipV="1">
            <a:off x="1104900" y="5322436"/>
            <a:ext cx="266700" cy="478942"/>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5" name="Freeform 4"/>
          <p:cNvSpPr/>
          <p:nvPr/>
        </p:nvSpPr>
        <p:spPr>
          <a:xfrm>
            <a:off x="2508674" y="2789898"/>
            <a:ext cx="2141548" cy="1010574"/>
          </a:xfrm>
          <a:custGeom>
            <a:avLst/>
            <a:gdLst>
              <a:gd name="connsiteX0" fmla="*/ 1328737 w 2133600"/>
              <a:gd name="connsiteY0" fmla="*/ 0 h 995362"/>
              <a:gd name="connsiteX1" fmla="*/ 647700 w 2133600"/>
              <a:gd name="connsiteY1" fmla="*/ 85725 h 995362"/>
              <a:gd name="connsiteX2" fmla="*/ 0 w 2133600"/>
              <a:gd name="connsiteY2" fmla="*/ 747712 h 995362"/>
              <a:gd name="connsiteX3" fmla="*/ 1128712 w 2133600"/>
              <a:gd name="connsiteY3" fmla="*/ 995362 h 995362"/>
              <a:gd name="connsiteX4" fmla="*/ 2133600 w 2133600"/>
              <a:gd name="connsiteY4" fmla="*/ 328612 h 995362"/>
              <a:gd name="connsiteX5" fmla="*/ 1328737 w 2133600"/>
              <a:gd name="connsiteY5" fmla="*/ 0 h 995362"/>
              <a:gd name="connsiteX0" fmla="*/ 1328737 w 2134955"/>
              <a:gd name="connsiteY0" fmla="*/ 0 h 995362"/>
              <a:gd name="connsiteX1" fmla="*/ 647700 w 2134955"/>
              <a:gd name="connsiteY1" fmla="*/ 85725 h 995362"/>
              <a:gd name="connsiteX2" fmla="*/ 0 w 2134955"/>
              <a:gd name="connsiteY2" fmla="*/ 747712 h 995362"/>
              <a:gd name="connsiteX3" fmla="*/ 1128712 w 2134955"/>
              <a:gd name="connsiteY3" fmla="*/ 995362 h 995362"/>
              <a:gd name="connsiteX4" fmla="*/ 2133600 w 2134955"/>
              <a:gd name="connsiteY4" fmla="*/ 328612 h 995362"/>
              <a:gd name="connsiteX5" fmla="*/ 1328737 w 2134955"/>
              <a:gd name="connsiteY5" fmla="*/ 0 h 995362"/>
              <a:gd name="connsiteX0" fmla="*/ 1337256 w 2143474"/>
              <a:gd name="connsiteY0" fmla="*/ 0 h 1011811"/>
              <a:gd name="connsiteX1" fmla="*/ 656219 w 2143474"/>
              <a:gd name="connsiteY1" fmla="*/ 85725 h 1011811"/>
              <a:gd name="connsiteX2" fmla="*/ 8519 w 2143474"/>
              <a:gd name="connsiteY2" fmla="*/ 747712 h 1011811"/>
              <a:gd name="connsiteX3" fmla="*/ 1137231 w 2143474"/>
              <a:gd name="connsiteY3" fmla="*/ 995362 h 1011811"/>
              <a:gd name="connsiteX4" fmla="*/ 2142119 w 2143474"/>
              <a:gd name="connsiteY4" fmla="*/ 328612 h 1011811"/>
              <a:gd name="connsiteX5" fmla="*/ 1337256 w 2143474"/>
              <a:gd name="connsiteY5" fmla="*/ 0 h 1011811"/>
              <a:gd name="connsiteX0" fmla="*/ 1337724 w 2143942"/>
              <a:gd name="connsiteY0" fmla="*/ 0 h 1011811"/>
              <a:gd name="connsiteX1" fmla="*/ 656687 w 2143942"/>
              <a:gd name="connsiteY1" fmla="*/ 85725 h 1011811"/>
              <a:gd name="connsiteX2" fmla="*/ 8987 w 2143942"/>
              <a:gd name="connsiteY2" fmla="*/ 747712 h 1011811"/>
              <a:gd name="connsiteX3" fmla="*/ 1137699 w 2143942"/>
              <a:gd name="connsiteY3" fmla="*/ 995362 h 1011811"/>
              <a:gd name="connsiteX4" fmla="*/ 2142587 w 2143942"/>
              <a:gd name="connsiteY4" fmla="*/ 328612 h 1011811"/>
              <a:gd name="connsiteX5" fmla="*/ 1337724 w 2143942"/>
              <a:gd name="connsiteY5" fmla="*/ 0 h 1011811"/>
              <a:gd name="connsiteX0" fmla="*/ 1337724 w 2143944"/>
              <a:gd name="connsiteY0" fmla="*/ 3358 h 1015169"/>
              <a:gd name="connsiteX1" fmla="*/ 656687 w 2143944"/>
              <a:gd name="connsiteY1" fmla="*/ 89083 h 1015169"/>
              <a:gd name="connsiteX2" fmla="*/ 8987 w 2143944"/>
              <a:gd name="connsiteY2" fmla="*/ 751070 h 1015169"/>
              <a:gd name="connsiteX3" fmla="*/ 1137699 w 2143944"/>
              <a:gd name="connsiteY3" fmla="*/ 998720 h 1015169"/>
              <a:gd name="connsiteX4" fmla="*/ 2142587 w 2143944"/>
              <a:gd name="connsiteY4" fmla="*/ 331970 h 1015169"/>
              <a:gd name="connsiteX5" fmla="*/ 1337724 w 2143944"/>
              <a:gd name="connsiteY5" fmla="*/ 3358 h 1015169"/>
              <a:gd name="connsiteX0" fmla="*/ 1337724 w 2143944"/>
              <a:gd name="connsiteY0" fmla="*/ 426 h 1012237"/>
              <a:gd name="connsiteX1" fmla="*/ 656687 w 2143944"/>
              <a:gd name="connsiteY1" fmla="*/ 86151 h 1012237"/>
              <a:gd name="connsiteX2" fmla="*/ 8987 w 2143944"/>
              <a:gd name="connsiteY2" fmla="*/ 748138 h 1012237"/>
              <a:gd name="connsiteX3" fmla="*/ 1137699 w 2143944"/>
              <a:gd name="connsiteY3" fmla="*/ 995788 h 1012237"/>
              <a:gd name="connsiteX4" fmla="*/ 2142587 w 2143944"/>
              <a:gd name="connsiteY4" fmla="*/ 329038 h 1012237"/>
              <a:gd name="connsiteX5" fmla="*/ 1337724 w 2143944"/>
              <a:gd name="connsiteY5" fmla="*/ 426 h 1012237"/>
              <a:gd name="connsiteX0" fmla="*/ 1337578 w 2143798"/>
              <a:gd name="connsiteY0" fmla="*/ 1047 h 1012858"/>
              <a:gd name="connsiteX1" fmla="*/ 656541 w 2143798"/>
              <a:gd name="connsiteY1" fmla="*/ 86772 h 1012858"/>
              <a:gd name="connsiteX2" fmla="*/ 8841 w 2143798"/>
              <a:gd name="connsiteY2" fmla="*/ 748759 h 1012858"/>
              <a:gd name="connsiteX3" fmla="*/ 1137553 w 2143798"/>
              <a:gd name="connsiteY3" fmla="*/ 996409 h 1012858"/>
              <a:gd name="connsiteX4" fmla="*/ 2142441 w 2143798"/>
              <a:gd name="connsiteY4" fmla="*/ 329659 h 1012858"/>
              <a:gd name="connsiteX5" fmla="*/ 1337578 w 2143798"/>
              <a:gd name="connsiteY5" fmla="*/ 1047 h 1012858"/>
              <a:gd name="connsiteX0" fmla="*/ 1346670 w 2151646"/>
              <a:gd name="connsiteY0" fmla="*/ 1047 h 968605"/>
              <a:gd name="connsiteX1" fmla="*/ 665633 w 2151646"/>
              <a:gd name="connsiteY1" fmla="*/ 86772 h 968605"/>
              <a:gd name="connsiteX2" fmla="*/ 17933 w 2151646"/>
              <a:gd name="connsiteY2" fmla="*/ 748759 h 968605"/>
              <a:gd name="connsiteX3" fmla="*/ 1394295 w 2151646"/>
              <a:gd name="connsiteY3" fmla="*/ 948784 h 968605"/>
              <a:gd name="connsiteX4" fmla="*/ 2151533 w 2151646"/>
              <a:gd name="connsiteY4" fmla="*/ 329659 h 968605"/>
              <a:gd name="connsiteX5" fmla="*/ 1346670 w 2151646"/>
              <a:gd name="connsiteY5" fmla="*/ 1047 h 968605"/>
              <a:gd name="connsiteX0" fmla="*/ 1346670 w 2127840"/>
              <a:gd name="connsiteY0" fmla="*/ 13451 h 981009"/>
              <a:gd name="connsiteX1" fmla="*/ 665633 w 2127840"/>
              <a:gd name="connsiteY1" fmla="*/ 99176 h 981009"/>
              <a:gd name="connsiteX2" fmla="*/ 17933 w 2127840"/>
              <a:gd name="connsiteY2" fmla="*/ 761163 h 981009"/>
              <a:gd name="connsiteX3" fmla="*/ 1394295 w 2127840"/>
              <a:gd name="connsiteY3" fmla="*/ 961188 h 981009"/>
              <a:gd name="connsiteX4" fmla="*/ 2127720 w 2127840"/>
              <a:gd name="connsiteY4" fmla="*/ 337300 h 981009"/>
              <a:gd name="connsiteX5" fmla="*/ 1346670 w 2127840"/>
              <a:gd name="connsiteY5" fmla="*/ 13451 h 981009"/>
              <a:gd name="connsiteX0" fmla="*/ 1527890 w 2128900"/>
              <a:gd name="connsiteY0" fmla="*/ 19977 h 1001823"/>
              <a:gd name="connsiteX1" fmla="*/ 665878 w 2128900"/>
              <a:gd name="connsiteY1" fmla="*/ 119990 h 1001823"/>
              <a:gd name="connsiteX2" fmla="*/ 18178 w 2128900"/>
              <a:gd name="connsiteY2" fmla="*/ 781977 h 1001823"/>
              <a:gd name="connsiteX3" fmla="*/ 1394540 w 2128900"/>
              <a:gd name="connsiteY3" fmla="*/ 982002 h 1001823"/>
              <a:gd name="connsiteX4" fmla="*/ 2127965 w 2128900"/>
              <a:gd name="connsiteY4" fmla="*/ 358114 h 1001823"/>
              <a:gd name="connsiteX5" fmla="*/ 1527890 w 2128900"/>
              <a:gd name="connsiteY5" fmla="*/ 19977 h 1001823"/>
              <a:gd name="connsiteX0" fmla="*/ 1533002 w 2133088"/>
              <a:gd name="connsiteY0" fmla="*/ 19977 h 1010574"/>
              <a:gd name="connsiteX1" fmla="*/ 670990 w 2133088"/>
              <a:gd name="connsiteY1" fmla="*/ 119990 h 1010574"/>
              <a:gd name="connsiteX2" fmla="*/ 23290 w 2133088"/>
              <a:gd name="connsiteY2" fmla="*/ 781977 h 1010574"/>
              <a:gd name="connsiteX3" fmla="*/ 1518715 w 2133088"/>
              <a:gd name="connsiteY3" fmla="*/ 991527 h 1010574"/>
              <a:gd name="connsiteX4" fmla="*/ 2133077 w 2133088"/>
              <a:gd name="connsiteY4" fmla="*/ 358114 h 1010574"/>
              <a:gd name="connsiteX5" fmla="*/ 1533002 w 2133088"/>
              <a:gd name="connsiteY5" fmla="*/ 19977 h 1010574"/>
              <a:gd name="connsiteX0" fmla="*/ 1539451 w 2141548"/>
              <a:gd name="connsiteY0" fmla="*/ 19977 h 1010574"/>
              <a:gd name="connsiteX1" fmla="*/ 677439 w 2141548"/>
              <a:gd name="connsiteY1" fmla="*/ 119990 h 1010574"/>
              <a:gd name="connsiteX2" fmla="*/ 29739 w 2141548"/>
              <a:gd name="connsiteY2" fmla="*/ 781977 h 1010574"/>
              <a:gd name="connsiteX3" fmla="*/ 1664864 w 2141548"/>
              <a:gd name="connsiteY3" fmla="*/ 991527 h 1010574"/>
              <a:gd name="connsiteX4" fmla="*/ 2139526 w 2141548"/>
              <a:gd name="connsiteY4" fmla="*/ 358114 h 1010574"/>
              <a:gd name="connsiteX5" fmla="*/ 1539451 w 2141548"/>
              <a:gd name="connsiteY5" fmla="*/ 19977 h 1010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1548" h="1010574">
                <a:moveTo>
                  <a:pt x="1539451" y="19977"/>
                </a:moveTo>
                <a:cubicBezTo>
                  <a:pt x="1295770" y="-19710"/>
                  <a:pt x="929058" y="-7010"/>
                  <a:pt x="677439" y="119990"/>
                </a:cubicBezTo>
                <a:cubicBezTo>
                  <a:pt x="425820" y="246990"/>
                  <a:pt x="-134832" y="636721"/>
                  <a:pt x="29739" y="781977"/>
                </a:cubicBezTo>
                <a:cubicBezTo>
                  <a:pt x="194310" y="927233"/>
                  <a:pt x="1309264" y="1061377"/>
                  <a:pt x="1664864" y="991527"/>
                </a:cubicBezTo>
                <a:cubicBezTo>
                  <a:pt x="2020464" y="921677"/>
                  <a:pt x="2160428" y="520039"/>
                  <a:pt x="2139526" y="358114"/>
                </a:cubicBezTo>
                <a:cubicBezTo>
                  <a:pt x="2118624" y="196189"/>
                  <a:pt x="1783132" y="59664"/>
                  <a:pt x="1539451" y="19977"/>
                </a:cubicBezTo>
                <a:close/>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7235432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Jabbok River aerial from west, tb121704102-001.jpg"/>
          <p:cNvPicPr>
            <a:picLocks noChangeAspect="1"/>
          </p:cNvPicPr>
          <p:nvPr/>
        </p:nvPicPr>
        <p:blipFill rotWithShape="1">
          <a:blip r:embed="rId3">
            <a:extLst>
              <a:ext uri="{28A0092B-C50C-407E-A947-70E740481C1C}">
                <a14:useLocalDpi xmlns:a14="http://schemas.microsoft.com/office/drawing/2010/main" val="0"/>
              </a:ext>
            </a:extLst>
          </a:blip>
          <a:srcRect r="14958"/>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The Arabah and the Jabbok River (aerial view from the west)</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And taking his head, they went by the way of the Arabah all night</a:t>
            </a:r>
          </a:p>
        </p:txBody>
      </p:sp>
      <p:sp>
        <p:nvSpPr>
          <p:cNvPr id="32" name="Oval 31"/>
          <p:cNvSpPr/>
          <p:nvPr/>
        </p:nvSpPr>
        <p:spPr>
          <a:xfrm>
            <a:off x="4462407" y="3591568"/>
            <a:ext cx="3810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3" name="Text Box 16"/>
          <p:cNvSpPr txBox="1">
            <a:spLocks noChangeArrowheads="1"/>
          </p:cNvSpPr>
          <p:nvPr/>
        </p:nvSpPr>
        <p:spPr bwMode="auto">
          <a:xfrm>
            <a:off x="6132388" y="1662946"/>
            <a:ext cx="1426994"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Penuel 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Mahanaim?</a:t>
            </a:r>
          </a:p>
        </p:txBody>
      </p:sp>
      <p:sp>
        <p:nvSpPr>
          <p:cNvPr id="34" name="Line 9"/>
          <p:cNvSpPr>
            <a:spLocks noChangeShapeType="1"/>
          </p:cNvSpPr>
          <p:nvPr/>
        </p:nvSpPr>
        <p:spPr bwMode="auto">
          <a:xfrm>
            <a:off x="4876800" y="1858018"/>
            <a:ext cx="457200" cy="1219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5" name="Text Box 16"/>
          <p:cNvSpPr txBox="1">
            <a:spLocks noChangeArrowheads="1"/>
          </p:cNvSpPr>
          <p:nvPr/>
        </p:nvSpPr>
        <p:spPr bwMode="auto">
          <a:xfrm>
            <a:off x="4075795" y="1420541"/>
            <a:ext cx="149712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Jabbok</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River</a:t>
            </a:r>
          </a:p>
        </p:txBody>
      </p:sp>
      <p:sp>
        <p:nvSpPr>
          <p:cNvPr id="36" name="Line 9"/>
          <p:cNvSpPr>
            <a:spLocks noChangeShapeType="1"/>
          </p:cNvSpPr>
          <p:nvPr/>
        </p:nvSpPr>
        <p:spPr bwMode="auto">
          <a:xfrm flipH="1">
            <a:off x="722082" y="4857028"/>
            <a:ext cx="121920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7" name="Text Box 16"/>
          <p:cNvSpPr txBox="1">
            <a:spLocks noChangeArrowheads="1"/>
          </p:cNvSpPr>
          <p:nvPr/>
        </p:nvSpPr>
        <p:spPr bwMode="auto">
          <a:xfrm>
            <a:off x="1388614" y="4456918"/>
            <a:ext cx="146706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Jordan River</a:t>
            </a:r>
          </a:p>
        </p:txBody>
      </p:sp>
      <p:sp>
        <p:nvSpPr>
          <p:cNvPr id="38" name="Line 9"/>
          <p:cNvSpPr>
            <a:spLocks noChangeShapeType="1"/>
          </p:cNvSpPr>
          <p:nvPr/>
        </p:nvSpPr>
        <p:spPr bwMode="auto">
          <a:xfrm>
            <a:off x="1941282" y="4857028"/>
            <a:ext cx="1600200" cy="154377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9" name="Line 9"/>
          <p:cNvSpPr>
            <a:spLocks noChangeShapeType="1"/>
          </p:cNvSpPr>
          <p:nvPr/>
        </p:nvSpPr>
        <p:spPr bwMode="auto">
          <a:xfrm>
            <a:off x="4876800" y="1858018"/>
            <a:ext cx="93345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0" name="Oval 39"/>
          <p:cNvSpPr/>
          <p:nvPr/>
        </p:nvSpPr>
        <p:spPr>
          <a:xfrm>
            <a:off x="5946681" y="2315218"/>
            <a:ext cx="344424"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8" name="Text Box 16">
            <a:extLst>
              <a:ext uri="{FF2B5EF4-FFF2-40B4-BE49-F238E27FC236}">
                <a16:creationId xmlns:a16="http://schemas.microsoft.com/office/drawing/2014/main" id="{A9B56895-2A01-4C0D-80BD-491EEA5AB386}"/>
              </a:ext>
            </a:extLst>
          </p:cNvPr>
          <p:cNvSpPr txBox="1">
            <a:spLocks noChangeArrowheads="1"/>
          </p:cNvSpPr>
          <p:nvPr/>
        </p:nvSpPr>
        <p:spPr bwMode="auto">
          <a:xfrm>
            <a:off x="2892613" y="3515368"/>
            <a:ext cx="1654619"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Succoth? </a:t>
            </a:r>
            <a:b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b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(Tell Deir Alla)</a:t>
            </a:r>
          </a:p>
        </p:txBody>
      </p:sp>
    </p:spTree>
    <p:extLst>
      <p:ext uri="{BB962C8B-B14F-4D97-AF65-F5344CB8AC3E}">
        <p14:creationId xmlns:p14="http://schemas.microsoft.com/office/powerpoint/2010/main" val="35562556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ordan Rift aerial from southwest, tb0107031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The Arabah near Jericho (aerial view from the southwest)</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And taking his head, they went by the way of the Arabah all night</a:t>
            </a:r>
          </a:p>
        </p:txBody>
      </p:sp>
    </p:spTree>
    <p:extLst>
      <p:ext uri="{BB962C8B-B14F-4D97-AF65-F5344CB8AC3E}">
        <p14:creationId xmlns:p14="http://schemas.microsoft.com/office/powerpoint/2010/main" val="27749480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ordan River aerial from west, tb01070374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The Arabah, Jordan River, and Plains of Moab (aerial view from the west)</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And taking his head, they went by the way of the Arabah all night</a:t>
            </a:r>
          </a:p>
        </p:txBody>
      </p:sp>
    </p:spTree>
    <p:extLst>
      <p:ext uri="{BB962C8B-B14F-4D97-AF65-F5344CB8AC3E}">
        <p14:creationId xmlns:p14="http://schemas.microsoft.com/office/powerpoint/2010/main" val="11228413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9B1495-FE16-4FD4-BA21-C5CB968357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Ascent of Adummim, route from Arabah toward Jerusalem (aerial view from the east)</a:t>
            </a:r>
          </a:p>
        </p:txBody>
      </p:sp>
      <p:sp>
        <p:nvSpPr>
          <p:cNvPr id="4" name="Text Placeholder 3"/>
          <p:cNvSpPr>
            <a:spLocks noGrp="1"/>
          </p:cNvSpPr>
          <p:nvPr>
            <p:ph type="body" sz="quarter" idx="12"/>
          </p:nvPr>
        </p:nvSpPr>
        <p:spPr/>
        <p:txBody>
          <a:bodyPr/>
          <a:lstStyle/>
          <a:p>
            <a:r>
              <a:rPr lang="en-US" dirty="0"/>
              <a:t>4:7</a:t>
            </a:r>
          </a:p>
        </p:txBody>
      </p:sp>
      <p:sp>
        <p:nvSpPr>
          <p:cNvPr id="2" name="Title 1"/>
          <p:cNvSpPr>
            <a:spLocks noGrp="1"/>
          </p:cNvSpPr>
          <p:nvPr>
            <p:ph type="title"/>
          </p:nvPr>
        </p:nvSpPr>
        <p:spPr/>
        <p:txBody>
          <a:bodyPr/>
          <a:lstStyle/>
          <a:p>
            <a:r>
              <a:rPr lang="en-US" dirty="0"/>
              <a:t>And taking his head, they went by the way of the Arabah all night</a:t>
            </a:r>
          </a:p>
        </p:txBody>
      </p:sp>
    </p:spTree>
    <p:extLst>
      <p:ext uri="{BB962C8B-B14F-4D97-AF65-F5344CB8AC3E}">
        <p14:creationId xmlns:p14="http://schemas.microsoft.com/office/powerpoint/2010/main" val="5603327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629FF898-D7DF-4B7B-BD27-D57362D3B0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Ascent of Adummim, route from Arabah toward Jerusalem (aerial view from the east)</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And taking his head, they went by the way of the Arabah all night</a:t>
            </a:r>
          </a:p>
        </p:txBody>
      </p:sp>
      <p:sp>
        <p:nvSpPr>
          <p:cNvPr id="18" name="Text Box 6"/>
          <p:cNvSpPr txBox="1">
            <a:spLocks noChangeArrowheads="1"/>
          </p:cNvSpPr>
          <p:nvPr/>
        </p:nvSpPr>
        <p:spPr bwMode="auto">
          <a:xfrm>
            <a:off x="3994696" y="2152710"/>
            <a:ext cx="115460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EFFFF"/>
                </a:solidFill>
                <a:effectLst>
                  <a:glow rad="76200">
                    <a:srgbClr val="010000">
                      <a:alpha val="60000"/>
                    </a:srgbClr>
                  </a:glow>
                </a:effectLst>
                <a:uLnTx/>
                <a:uFillTx/>
                <a:latin typeface="Calibri" pitchFamily="34" charset="0"/>
                <a:cs typeface="Calibri" pitchFamily="34" charset="0"/>
              </a:rPr>
              <a:t>Wadi</a:t>
            </a:r>
            <a:r>
              <a:rPr kumimoji="0" lang="en-US" sz="2000"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rgbClr val="FEFFFF"/>
                </a:solidFill>
                <a:effectLst>
                  <a:glow rad="76200">
                    <a:srgbClr val="010000">
                      <a:alpha val="60000"/>
                    </a:srgbClr>
                  </a:glow>
                </a:effectLst>
                <a:uLnTx/>
                <a:uFillTx/>
                <a:latin typeface="Calibri" pitchFamily="34" charset="0"/>
                <a:cs typeface="Calibri" pitchFamily="34" charset="0"/>
              </a:rPr>
              <a:t>Qilt</a:t>
            </a:r>
            <a:endParaRPr kumimoji="0" lang="en-US" sz="2000"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endParaRPr>
          </a:p>
        </p:txBody>
      </p:sp>
      <p:sp>
        <p:nvSpPr>
          <p:cNvPr id="20" name="Text Box 9"/>
          <p:cNvSpPr txBox="1">
            <a:spLocks noChangeArrowheads="1"/>
          </p:cNvSpPr>
          <p:nvPr/>
        </p:nvSpPr>
        <p:spPr bwMode="auto">
          <a:xfrm>
            <a:off x="2392761" y="4205628"/>
            <a:ext cx="231268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Ascent of Adummim</a:t>
            </a:r>
          </a:p>
        </p:txBody>
      </p:sp>
      <p:sp>
        <p:nvSpPr>
          <p:cNvPr id="21" name="Text Box 11"/>
          <p:cNvSpPr txBox="1">
            <a:spLocks noChangeArrowheads="1"/>
          </p:cNvSpPr>
          <p:nvPr/>
        </p:nvSpPr>
        <p:spPr bwMode="auto">
          <a:xfrm>
            <a:off x="6739131" y="5881752"/>
            <a:ext cx="201369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Jericho and Gilgal</a:t>
            </a:r>
          </a:p>
        </p:txBody>
      </p:sp>
      <p:sp>
        <p:nvSpPr>
          <p:cNvPr id="22" name="Line 12"/>
          <p:cNvSpPr>
            <a:spLocks noChangeShapeType="1"/>
          </p:cNvSpPr>
          <p:nvPr/>
        </p:nvSpPr>
        <p:spPr bwMode="auto">
          <a:xfrm flipH="1">
            <a:off x="3886199" y="2552820"/>
            <a:ext cx="604837" cy="799980"/>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4" name="Freeform 23"/>
          <p:cNvSpPr/>
          <p:nvPr/>
        </p:nvSpPr>
        <p:spPr>
          <a:xfrm>
            <a:off x="2430726" y="2689224"/>
            <a:ext cx="2973307" cy="2892425"/>
          </a:xfrm>
          <a:custGeom>
            <a:avLst/>
            <a:gdLst>
              <a:gd name="connsiteX0" fmla="*/ 1720850 w 1870075"/>
              <a:gd name="connsiteY0" fmla="*/ 1987550 h 1987550"/>
              <a:gd name="connsiteX1" fmla="*/ 1720850 w 1870075"/>
              <a:gd name="connsiteY1" fmla="*/ 1695450 h 1987550"/>
              <a:gd name="connsiteX2" fmla="*/ 1809750 w 1870075"/>
              <a:gd name="connsiteY2" fmla="*/ 1536700 h 1987550"/>
              <a:gd name="connsiteX3" fmla="*/ 1790700 w 1870075"/>
              <a:gd name="connsiteY3" fmla="*/ 1346200 h 1987550"/>
              <a:gd name="connsiteX4" fmla="*/ 1841500 w 1870075"/>
              <a:gd name="connsiteY4" fmla="*/ 1200150 h 1987550"/>
              <a:gd name="connsiteX5" fmla="*/ 1619250 w 1870075"/>
              <a:gd name="connsiteY5" fmla="*/ 1136650 h 1987550"/>
              <a:gd name="connsiteX6" fmla="*/ 1371600 w 1870075"/>
              <a:gd name="connsiteY6" fmla="*/ 920750 h 1987550"/>
              <a:gd name="connsiteX7" fmla="*/ 1111250 w 1870075"/>
              <a:gd name="connsiteY7" fmla="*/ 742950 h 1987550"/>
              <a:gd name="connsiteX8" fmla="*/ 1111250 w 1870075"/>
              <a:gd name="connsiteY8" fmla="*/ 438150 h 1987550"/>
              <a:gd name="connsiteX9" fmla="*/ 882650 w 1870075"/>
              <a:gd name="connsiteY9" fmla="*/ 330200 h 1987550"/>
              <a:gd name="connsiteX10" fmla="*/ 520700 w 1870075"/>
              <a:gd name="connsiteY10" fmla="*/ 317500 h 1987550"/>
              <a:gd name="connsiteX11" fmla="*/ 0 w 1870075"/>
              <a:gd name="connsiteY11" fmla="*/ 0 h 1987550"/>
              <a:gd name="connsiteX0" fmla="*/ 2844800 w 2971984"/>
              <a:gd name="connsiteY0" fmla="*/ 2892425 h 2892425"/>
              <a:gd name="connsiteX1" fmla="*/ 2844800 w 2971984"/>
              <a:gd name="connsiteY1" fmla="*/ 2600325 h 2892425"/>
              <a:gd name="connsiteX2" fmla="*/ 2933700 w 2971984"/>
              <a:gd name="connsiteY2" fmla="*/ 2441575 h 2892425"/>
              <a:gd name="connsiteX3" fmla="*/ 2914650 w 2971984"/>
              <a:gd name="connsiteY3" fmla="*/ 2251075 h 2892425"/>
              <a:gd name="connsiteX4" fmla="*/ 2965450 w 2971984"/>
              <a:gd name="connsiteY4" fmla="*/ 2105025 h 2892425"/>
              <a:gd name="connsiteX5" fmla="*/ 2743200 w 2971984"/>
              <a:gd name="connsiteY5" fmla="*/ 2041525 h 2892425"/>
              <a:gd name="connsiteX6" fmla="*/ 2495550 w 2971984"/>
              <a:gd name="connsiteY6" fmla="*/ 1825625 h 2892425"/>
              <a:gd name="connsiteX7" fmla="*/ 2235200 w 2971984"/>
              <a:gd name="connsiteY7" fmla="*/ 1647825 h 2892425"/>
              <a:gd name="connsiteX8" fmla="*/ 2235200 w 2971984"/>
              <a:gd name="connsiteY8" fmla="*/ 1343025 h 2892425"/>
              <a:gd name="connsiteX9" fmla="*/ 2006600 w 2971984"/>
              <a:gd name="connsiteY9" fmla="*/ 1235075 h 2892425"/>
              <a:gd name="connsiteX10" fmla="*/ 1644650 w 2971984"/>
              <a:gd name="connsiteY10" fmla="*/ 1222375 h 2892425"/>
              <a:gd name="connsiteX11" fmla="*/ 0 w 2971984"/>
              <a:gd name="connsiteY11" fmla="*/ 0 h 2892425"/>
              <a:gd name="connsiteX0" fmla="*/ 2846123 w 2973307"/>
              <a:gd name="connsiteY0" fmla="*/ 2892425 h 2892425"/>
              <a:gd name="connsiteX1" fmla="*/ 2846123 w 2973307"/>
              <a:gd name="connsiteY1" fmla="*/ 2600325 h 2892425"/>
              <a:gd name="connsiteX2" fmla="*/ 2935023 w 2973307"/>
              <a:gd name="connsiteY2" fmla="*/ 2441575 h 2892425"/>
              <a:gd name="connsiteX3" fmla="*/ 2915973 w 2973307"/>
              <a:gd name="connsiteY3" fmla="*/ 2251075 h 2892425"/>
              <a:gd name="connsiteX4" fmla="*/ 2966773 w 2973307"/>
              <a:gd name="connsiteY4" fmla="*/ 2105025 h 2892425"/>
              <a:gd name="connsiteX5" fmla="*/ 2744523 w 2973307"/>
              <a:gd name="connsiteY5" fmla="*/ 2041525 h 2892425"/>
              <a:gd name="connsiteX6" fmla="*/ 2496873 w 2973307"/>
              <a:gd name="connsiteY6" fmla="*/ 1825625 h 2892425"/>
              <a:gd name="connsiteX7" fmla="*/ 2236523 w 2973307"/>
              <a:gd name="connsiteY7" fmla="*/ 1647825 h 2892425"/>
              <a:gd name="connsiteX8" fmla="*/ 2236523 w 2973307"/>
              <a:gd name="connsiteY8" fmla="*/ 1343025 h 2892425"/>
              <a:gd name="connsiteX9" fmla="*/ 2007923 w 2973307"/>
              <a:gd name="connsiteY9" fmla="*/ 1235075 h 2892425"/>
              <a:gd name="connsiteX10" fmla="*/ 1645973 w 2973307"/>
              <a:gd name="connsiteY10" fmla="*/ 1222375 h 2892425"/>
              <a:gd name="connsiteX11" fmla="*/ 121973 w 2973307"/>
              <a:gd name="connsiteY11" fmla="*/ 520701 h 2892425"/>
              <a:gd name="connsiteX12" fmla="*/ 1323 w 2973307"/>
              <a:gd name="connsiteY12" fmla="*/ 0 h 2892425"/>
              <a:gd name="connsiteX0" fmla="*/ 2846123 w 2973307"/>
              <a:gd name="connsiteY0" fmla="*/ 2892425 h 2892425"/>
              <a:gd name="connsiteX1" fmla="*/ 2846123 w 2973307"/>
              <a:gd name="connsiteY1" fmla="*/ 2600325 h 2892425"/>
              <a:gd name="connsiteX2" fmla="*/ 2935023 w 2973307"/>
              <a:gd name="connsiteY2" fmla="*/ 2441575 h 2892425"/>
              <a:gd name="connsiteX3" fmla="*/ 2915973 w 2973307"/>
              <a:gd name="connsiteY3" fmla="*/ 2251075 h 2892425"/>
              <a:gd name="connsiteX4" fmla="*/ 2966773 w 2973307"/>
              <a:gd name="connsiteY4" fmla="*/ 2105025 h 2892425"/>
              <a:gd name="connsiteX5" fmla="*/ 2744523 w 2973307"/>
              <a:gd name="connsiteY5" fmla="*/ 2041525 h 2892425"/>
              <a:gd name="connsiteX6" fmla="*/ 2496873 w 2973307"/>
              <a:gd name="connsiteY6" fmla="*/ 1825625 h 2892425"/>
              <a:gd name="connsiteX7" fmla="*/ 2236523 w 2973307"/>
              <a:gd name="connsiteY7" fmla="*/ 1647825 h 2892425"/>
              <a:gd name="connsiteX8" fmla="*/ 2236523 w 2973307"/>
              <a:gd name="connsiteY8" fmla="*/ 1343025 h 2892425"/>
              <a:gd name="connsiteX9" fmla="*/ 2007923 w 2973307"/>
              <a:gd name="connsiteY9" fmla="*/ 1235075 h 2892425"/>
              <a:gd name="connsiteX10" fmla="*/ 1645973 w 2973307"/>
              <a:gd name="connsiteY10" fmla="*/ 1222375 h 2892425"/>
              <a:gd name="connsiteX11" fmla="*/ 560124 w 2973307"/>
              <a:gd name="connsiteY11" fmla="*/ 720726 h 2892425"/>
              <a:gd name="connsiteX12" fmla="*/ 121973 w 2973307"/>
              <a:gd name="connsiteY12" fmla="*/ 520701 h 2892425"/>
              <a:gd name="connsiteX13" fmla="*/ 1323 w 2973307"/>
              <a:gd name="connsiteY13" fmla="*/ 0 h 2892425"/>
              <a:gd name="connsiteX0" fmla="*/ 2846123 w 2973307"/>
              <a:gd name="connsiteY0" fmla="*/ 2892425 h 2892425"/>
              <a:gd name="connsiteX1" fmla="*/ 2846123 w 2973307"/>
              <a:gd name="connsiteY1" fmla="*/ 2600325 h 2892425"/>
              <a:gd name="connsiteX2" fmla="*/ 2935023 w 2973307"/>
              <a:gd name="connsiteY2" fmla="*/ 2441575 h 2892425"/>
              <a:gd name="connsiteX3" fmla="*/ 2915973 w 2973307"/>
              <a:gd name="connsiteY3" fmla="*/ 2251075 h 2892425"/>
              <a:gd name="connsiteX4" fmla="*/ 2966773 w 2973307"/>
              <a:gd name="connsiteY4" fmla="*/ 2105025 h 2892425"/>
              <a:gd name="connsiteX5" fmla="*/ 2744523 w 2973307"/>
              <a:gd name="connsiteY5" fmla="*/ 2041525 h 2892425"/>
              <a:gd name="connsiteX6" fmla="*/ 2496873 w 2973307"/>
              <a:gd name="connsiteY6" fmla="*/ 1825625 h 2892425"/>
              <a:gd name="connsiteX7" fmla="*/ 2236523 w 2973307"/>
              <a:gd name="connsiteY7" fmla="*/ 1647825 h 2892425"/>
              <a:gd name="connsiteX8" fmla="*/ 2236523 w 2973307"/>
              <a:gd name="connsiteY8" fmla="*/ 1343025 h 2892425"/>
              <a:gd name="connsiteX9" fmla="*/ 2007923 w 2973307"/>
              <a:gd name="connsiteY9" fmla="*/ 1235075 h 2892425"/>
              <a:gd name="connsiteX10" fmla="*/ 1645973 w 2973307"/>
              <a:gd name="connsiteY10" fmla="*/ 1222375 h 2892425"/>
              <a:gd name="connsiteX11" fmla="*/ 588699 w 2973307"/>
              <a:gd name="connsiteY11" fmla="*/ 987426 h 2892425"/>
              <a:gd name="connsiteX12" fmla="*/ 560124 w 2973307"/>
              <a:gd name="connsiteY12" fmla="*/ 720726 h 2892425"/>
              <a:gd name="connsiteX13" fmla="*/ 121973 w 2973307"/>
              <a:gd name="connsiteY13" fmla="*/ 520701 h 2892425"/>
              <a:gd name="connsiteX14" fmla="*/ 1323 w 2973307"/>
              <a:gd name="connsiteY14" fmla="*/ 0 h 2892425"/>
              <a:gd name="connsiteX0" fmla="*/ 2846123 w 2973307"/>
              <a:gd name="connsiteY0" fmla="*/ 2892425 h 2892425"/>
              <a:gd name="connsiteX1" fmla="*/ 2846123 w 2973307"/>
              <a:gd name="connsiteY1" fmla="*/ 2600325 h 2892425"/>
              <a:gd name="connsiteX2" fmla="*/ 2935023 w 2973307"/>
              <a:gd name="connsiteY2" fmla="*/ 2441575 h 2892425"/>
              <a:gd name="connsiteX3" fmla="*/ 2915973 w 2973307"/>
              <a:gd name="connsiteY3" fmla="*/ 2251075 h 2892425"/>
              <a:gd name="connsiteX4" fmla="*/ 2966773 w 2973307"/>
              <a:gd name="connsiteY4" fmla="*/ 2105025 h 2892425"/>
              <a:gd name="connsiteX5" fmla="*/ 2744523 w 2973307"/>
              <a:gd name="connsiteY5" fmla="*/ 2041525 h 2892425"/>
              <a:gd name="connsiteX6" fmla="*/ 2496873 w 2973307"/>
              <a:gd name="connsiteY6" fmla="*/ 1825625 h 2892425"/>
              <a:gd name="connsiteX7" fmla="*/ 2236523 w 2973307"/>
              <a:gd name="connsiteY7" fmla="*/ 1647825 h 2892425"/>
              <a:gd name="connsiteX8" fmla="*/ 2236523 w 2973307"/>
              <a:gd name="connsiteY8" fmla="*/ 1343025 h 2892425"/>
              <a:gd name="connsiteX9" fmla="*/ 2007923 w 2973307"/>
              <a:gd name="connsiteY9" fmla="*/ 1235075 h 2892425"/>
              <a:gd name="connsiteX10" fmla="*/ 1645973 w 2973307"/>
              <a:gd name="connsiteY10" fmla="*/ 1222375 h 2892425"/>
              <a:gd name="connsiteX11" fmla="*/ 1255449 w 2973307"/>
              <a:gd name="connsiteY11" fmla="*/ 1101726 h 2892425"/>
              <a:gd name="connsiteX12" fmla="*/ 588699 w 2973307"/>
              <a:gd name="connsiteY12" fmla="*/ 987426 h 2892425"/>
              <a:gd name="connsiteX13" fmla="*/ 560124 w 2973307"/>
              <a:gd name="connsiteY13" fmla="*/ 720726 h 2892425"/>
              <a:gd name="connsiteX14" fmla="*/ 121973 w 2973307"/>
              <a:gd name="connsiteY14" fmla="*/ 520701 h 2892425"/>
              <a:gd name="connsiteX15" fmla="*/ 1323 w 2973307"/>
              <a:gd name="connsiteY15" fmla="*/ 0 h 289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73307" h="2892425">
                <a:moveTo>
                  <a:pt x="2846123" y="2892425"/>
                </a:moveTo>
                <a:cubicBezTo>
                  <a:pt x="2838714" y="2783946"/>
                  <a:pt x="2831306" y="2675467"/>
                  <a:pt x="2846123" y="2600325"/>
                </a:cubicBezTo>
                <a:cubicBezTo>
                  <a:pt x="2860940" y="2525183"/>
                  <a:pt x="2923381" y="2499783"/>
                  <a:pt x="2935023" y="2441575"/>
                </a:cubicBezTo>
                <a:cubicBezTo>
                  <a:pt x="2946665" y="2383367"/>
                  <a:pt x="2910681" y="2307167"/>
                  <a:pt x="2915973" y="2251075"/>
                </a:cubicBezTo>
                <a:cubicBezTo>
                  <a:pt x="2921265" y="2194983"/>
                  <a:pt x="2995348" y="2139950"/>
                  <a:pt x="2966773" y="2105025"/>
                </a:cubicBezTo>
                <a:cubicBezTo>
                  <a:pt x="2938198" y="2070100"/>
                  <a:pt x="2822840" y="2088092"/>
                  <a:pt x="2744523" y="2041525"/>
                </a:cubicBezTo>
                <a:cubicBezTo>
                  <a:pt x="2666206" y="1994958"/>
                  <a:pt x="2581540" y="1891242"/>
                  <a:pt x="2496873" y="1825625"/>
                </a:cubicBezTo>
                <a:cubicBezTo>
                  <a:pt x="2412206" y="1760008"/>
                  <a:pt x="2279915" y="1728258"/>
                  <a:pt x="2236523" y="1647825"/>
                </a:cubicBezTo>
                <a:cubicBezTo>
                  <a:pt x="2193131" y="1567392"/>
                  <a:pt x="2274623" y="1411817"/>
                  <a:pt x="2236523" y="1343025"/>
                </a:cubicBezTo>
                <a:cubicBezTo>
                  <a:pt x="2198423" y="1274233"/>
                  <a:pt x="2106348" y="1255183"/>
                  <a:pt x="2007923" y="1235075"/>
                </a:cubicBezTo>
                <a:cubicBezTo>
                  <a:pt x="1909498" y="1214967"/>
                  <a:pt x="1799960" y="1241425"/>
                  <a:pt x="1645973" y="1222375"/>
                </a:cubicBezTo>
                <a:cubicBezTo>
                  <a:pt x="1491986" y="1203325"/>
                  <a:pt x="1431661" y="1140884"/>
                  <a:pt x="1255449" y="1101726"/>
                </a:cubicBezTo>
                <a:cubicBezTo>
                  <a:pt x="1079237" y="1062568"/>
                  <a:pt x="676012" y="1054101"/>
                  <a:pt x="588699" y="987426"/>
                </a:cubicBezTo>
                <a:cubicBezTo>
                  <a:pt x="501387" y="920751"/>
                  <a:pt x="712524" y="793751"/>
                  <a:pt x="560124" y="720726"/>
                </a:cubicBezTo>
                <a:cubicBezTo>
                  <a:pt x="407724" y="647701"/>
                  <a:pt x="226219" y="655110"/>
                  <a:pt x="121973" y="520701"/>
                </a:cubicBezTo>
                <a:cubicBezTo>
                  <a:pt x="-152135" y="316972"/>
                  <a:pt x="142081" y="105833"/>
                  <a:pt x="1323" y="0"/>
                </a:cubicBezTo>
              </a:path>
            </a:pathLst>
          </a:custGeom>
          <a:noFill/>
          <a:ln w="22225" cap="flat" cmpd="sng" algn="ctr">
            <a:solidFill>
              <a:srgbClr val="FEFFFF"/>
            </a:solidFill>
            <a:prstDash val="solid"/>
            <a:round/>
            <a:headEnd type="triangl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7" name="Text Box 6"/>
          <p:cNvSpPr txBox="1">
            <a:spLocks noChangeArrowheads="1"/>
          </p:cNvSpPr>
          <p:nvPr/>
        </p:nvSpPr>
        <p:spPr bwMode="auto">
          <a:xfrm>
            <a:off x="2013966" y="365760"/>
            <a:ext cx="1409700" cy="369332"/>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Jerusalem</a:t>
            </a:r>
          </a:p>
        </p:txBody>
      </p:sp>
      <p:sp>
        <p:nvSpPr>
          <p:cNvPr id="28" name="Line 12"/>
          <p:cNvSpPr>
            <a:spLocks noChangeShapeType="1"/>
          </p:cNvSpPr>
          <p:nvPr/>
        </p:nvSpPr>
        <p:spPr bwMode="auto">
          <a:xfrm>
            <a:off x="2718816" y="765870"/>
            <a:ext cx="51816" cy="377130"/>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0" name="Line 12"/>
          <p:cNvSpPr>
            <a:spLocks noChangeShapeType="1"/>
          </p:cNvSpPr>
          <p:nvPr/>
        </p:nvSpPr>
        <p:spPr bwMode="auto">
          <a:xfrm>
            <a:off x="8481150" y="6289602"/>
            <a:ext cx="536837" cy="0"/>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2" name="Freeform 31"/>
          <p:cNvSpPr/>
          <p:nvPr/>
        </p:nvSpPr>
        <p:spPr>
          <a:xfrm>
            <a:off x="-23519" y="1096343"/>
            <a:ext cx="2673678" cy="1796187"/>
          </a:xfrm>
          <a:custGeom>
            <a:avLst/>
            <a:gdLst>
              <a:gd name="connsiteX0" fmla="*/ 2963238 w 2963238"/>
              <a:gd name="connsiteY0" fmla="*/ 0 h 1834287"/>
              <a:gd name="connsiteX1" fmla="*/ 2681025 w 2963238"/>
              <a:gd name="connsiteY1" fmla="*/ 164615 h 1834287"/>
              <a:gd name="connsiteX2" fmla="*/ 2387053 w 2963238"/>
              <a:gd name="connsiteY2" fmla="*/ 188132 h 1834287"/>
              <a:gd name="connsiteX3" fmla="*/ 2257705 w 2963238"/>
              <a:gd name="connsiteY3" fmla="*/ 340989 h 1834287"/>
              <a:gd name="connsiteX4" fmla="*/ 2398812 w 2963238"/>
              <a:gd name="connsiteY4" fmla="*/ 435055 h 1834287"/>
              <a:gd name="connsiteX5" fmla="*/ 2516401 w 2963238"/>
              <a:gd name="connsiteY5" fmla="*/ 587912 h 1834287"/>
              <a:gd name="connsiteX6" fmla="*/ 2575195 w 2963238"/>
              <a:gd name="connsiteY6" fmla="*/ 811319 h 1834287"/>
              <a:gd name="connsiteX7" fmla="*/ 2469365 w 2963238"/>
              <a:gd name="connsiteY7" fmla="*/ 1081759 h 1834287"/>
              <a:gd name="connsiteX8" fmla="*/ 2151875 w 2963238"/>
              <a:gd name="connsiteY8" fmla="*/ 1222858 h 1834287"/>
              <a:gd name="connsiteX9" fmla="*/ 1599208 w 2963238"/>
              <a:gd name="connsiteY9" fmla="*/ 1375715 h 1834287"/>
              <a:gd name="connsiteX10" fmla="*/ 1023023 w 2963238"/>
              <a:gd name="connsiteY10" fmla="*/ 1552089 h 1834287"/>
              <a:gd name="connsiteX11" fmla="*/ 540909 w 2963238"/>
              <a:gd name="connsiteY11" fmla="*/ 1587364 h 1834287"/>
              <a:gd name="connsiteX12" fmla="*/ 0 w 2963238"/>
              <a:gd name="connsiteY12" fmla="*/ 1834287 h 1834287"/>
              <a:gd name="connsiteX0" fmla="*/ 2673678 w 2690777"/>
              <a:gd name="connsiteY0" fmla="*/ 0 h 1796187"/>
              <a:gd name="connsiteX1" fmla="*/ 2681025 w 2690777"/>
              <a:gd name="connsiteY1" fmla="*/ 126515 h 1796187"/>
              <a:gd name="connsiteX2" fmla="*/ 2387053 w 2690777"/>
              <a:gd name="connsiteY2" fmla="*/ 150032 h 1796187"/>
              <a:gd name="connsiteX3" fmla="*/ 2257705 w 2690777"/>
              <a:gd name="connsiteY3" fmla="*/ 302889 h 1796187"/>
              <a:gd name="connsiteX4" fmla="*/ 2398812 w 2690777"/>
              <a:gd name="connsiteY4" fmla="*/ 396955 h 1796187"/>
              <a:gd name="connsiteX5" fmla="*/ 2516401 w 2690777"/>
              <a:gd name="connsiteY5" fmla="*/ 549812 h 1796187"/>
              <a:gd name="connsiteX6" fmla="*/ 2575195 w 2690777"/>
              <a:gd name="connsiteY6" fmla="*/ 773219 h 1796187"/>
              <a:gd name="connsiteX7" fmla="*/ 2469365 w 2690777"/>
              <a:gd name="connsiteY7" fmla="*/ 1043659 h 1796187"/>
              <a:gd name="connsiteX8" fmla="*/ 2151875 w 2690777"/>
              <a:gd name="connsiteY8" fmla="*/ 1184758 h 1796187"/>
              <a:gd name="connsiteX9" fmla="*/ 1599208 w 2690777"/>
              <a:gd name="connsiteY9" fmla="*/ 1337615 h 1796187"/>
              <a:gd name="connsiteX10" fmla="*/ 1023023 w 2690777"/>
              <a:gd name="connsiteY10" fmla="*/ 1513989 h 1796187"/>
              <a:gd name="connsiteX11" fmla="*/ 540909 w 2690777"/>
              <a:gd name="connsiteY11" fmla="*/ 1549264 h 1796187"/>
              <a:gd name="connsiteX12" fmla="*/ 0 w 2690777"/>
              <a:gd name="connsiteY12" fmla="*/ 1796187 h 1796187"/>
              <a:gd name="connsiteX0" fmla="*/ 2673678 w 2673678"/>
              <a:gd name="connsiteY0" fmla="*/ 0 h 1796187"/>
              <a:gd name="connsiteX1" fmla="*/ 2627685 w 2673678"/>
              <a:gd name="connsiteY1" fmla="*/ 118895 h 1796187"/>
              <a:gd name="connsiteX2" fmla="*/ 2387053 w 2673678"/>
              <a:gd name="connsiteY2" fmla="*/ 150032 h 1796187"/>
              <a:gd name="connsiteX3" fmla="*/ 2257705 w 2673678"/>
              <a:gd name="connsiteY3" fmla="*/ 302889 h 1796187"/>
              <a:gd name="connsiteX4" fmla="*/ 2398812 w 2673678"/>
              <a:gd name="connsiteY4" fmla="*/ 396955 h 1796187"/>
              <a:gd name="connsiteX5" fmla="*/ 2516401 w 2673678"/>
              <a:gd name="connsiteY5" fmla="*/ 549812 h 1796187"/>
              <a:gd name="connsiteX6" fmla="*/ 2575195 w 2673678"/>
              <a:gd name="connsiteY6" fmla="*/ 773219 h 1796187"/>
              <a:gd name="connsiteX7" fmla="*/ 2469365 w 2673678"/>
              <a:gd name="connsiteY7" fmla="*/ 1043659 h 1796187"/>
              <a:gd name="connsiteX8" fmla="*/ 2151875 w 2673678"/>
              <a:gd name="connsiteY8" fmla="*/ 1184758 h 1796187"/>
              <a:gd name="connsiteX9" fmla="*/ 1599208 w 2673678"/>
              <a:gd name="connsiteY9" fmla="*/ 1337615 h 1796187"/>
              <a:gd name="connsiteX10" fmla="*/ 1023023 w 2673678"/>
              <a:gd name="connsiteY10" fmla="*/ 1513989 h 1796187"/>
              <a:gd name="connsiteX11" fmla="*/ 540909 w 2673678"/>
              <a:gd name="connsiteY11" fmla="*/ 1549264 h 1796187"/>
              <a:gd name="connsiteX12" fmla="*/ 0 w 2673678"/>
              <a:gd name="connsiteY12" fmla="*/ 1796187 h 179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73678" h="1796187">
                <a:moveTo>
                  <a:pt x="2673678" y="0"/>
                </a:moveTo>
                <a:cubicBezTo>
                  <a:pt x="2580587" y="66630"/>
                  <a:pt x="2675456" y="93890"/>
                  <a:pt x="2627685" y="118895"/>
                </a:cubicBezTo>
                <a:cubicBezTo>
                  <a:pt x="2579914" y="143900"/>
                  <a:pt x="2448716" y="119366"/>
                  <a:pt x="2387053" y="150032"/>
                </a:cubicBezTo>
                <a:cubicBezTo>
                  <a:pt x="2325390" y="180698"/>
                  <a:pt x="2255745" y="261735"/>
                  <a:pt x="2257705" y="302889"/>
                </a:cubicBezTo>
                <a:cubicBezTo>
                  <a:pt x="2259665" y="344043"/>
                  <a:pt x="2355696" y="355801"/>
                  <a:pt x="2398812" y="396955"/>
                </a:cubicBezTo>
                <a:cubicBezTo>
                  <a:pt x="2441928" y="438109"/>
                  <a:pt x="2487004" y="487101"/>
                  <a:pt x="2516401" y="549812"/>
                </a:cubicBezTo>
                <a:cubicBezTo>
                  <a:pt x="2545798" y="612523"/>
                  <a:pt x="2583034" y="690911"/>
                  <a:pt x="2575195" y="773219"/>
                </a:cubicBezTo>
                <a:cubicBezTo>
                  <a:pt x="2567356" y="855527"/>
                  <a:pt x="2539918" y="975069"/>
                  <a:pt x="2469365" y="1043659"/>
                </a:cubicBezTo>
                <a:cubicBezTo>
                  <a:pt x="2398812" y="1112249"/>
                  <a:pt x="2296901" y="1135765"/>
                  <a:pt x="2151875" y="1184758"/>
                </a:cubicBezTo>
                <a:cubicBezTo>
                  <a:pt x="2006849" y="1233751"/>
                  <a:pt x="1787350" y="1282743"/>
                  <a:pt x="1599208" y="1337615"/>
                </a:cubicBezTo>
                <a:cubicBezTo>
                  <a:pt x="1411066" y="1392487"/>
                  <a:pt x="1199406" y="1478714"/>
                  <a:pt x="1023023" y="1513989"/>
                </a:cubicBezTo>
                <a:cubicBezTo>
                  <a:pt x="846640" y="1549264"/>
                  <a:pt x="711413" y="1502231"/>
                  <a:pt x="540909" y="1549264"/>
                </a:cubicBezTo>
                <a:cubicBezTo>
                  <a:pt x="370405" y="1596297"/>
                  <a:pt x="0" y="1796187"/>
                  <a:pt x="0" y="1796187"/>
                </a:cubicBezTo>
              </a:path>
            </a:pathLst>
          </a:custGeom>
          <a:noFill/>
          <a:ln w="22225" cap="flat" cmpd="sng" algn="ctr">
            <a:solidFill>
              <a:srgbClr val="FEFF00"/>
            </a:solidFill>
            <a:prstDash val="dash"/>
            <a:round/>
            <a:headEnd type="none" w="med" len="med"/>
            <a:tailEnd type="none" w="med" len="med"/>
          </a:ln>
          <a:effectLst>
            <a:glow rad="50800">
              <a:srgbClr val="010000">
                <a:alpha val="60000"/>
              </a:srgbClr>
            </a:glow>
          </a:effectLst>
        </p:spPr>
        <p:txBody>
          <a:bodyPr/>
          <a:lstStyle/>
          <a:p>
            <a:endParaRPr lang="en-US" kern="0">
              <a:solidFill>
                <a:sysClr val="windowText" lastClr="000000"/>
              </a:solidFill>
              <a:latin typeface="Calibri" pitchFamily="34" charset="0"/>
            </a:endParaRPr>
          </a:p>
        </p:txBody>
      </p:sp>
      <p:sp>
        <p:nvSpPr>
          <p:cNvPr id="33" name="Text Box 6"/>
          <p:cNvSpPr txBox="1">
            <a:spLocks noChangeArrowheads="1"/>
          </p:cNvSpPr>
          <p:nvPr/>
        </p:nvSpPr>
        <p:spPr bwMode="auto">
          <a:xfrm>
            <a:off x="0" y="1752600"/>
            <a:ext cx="2057400" cy="400110"/>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10000">
                      <a:alpha val="60000"/>
                    </a:srgbClr>
                  </a:glow>
                </a:effectLst>
                <a:uLnTx/>
                <a:uFillTx/>
                <a:latin typeface="Calibri" pitchFamily="34" charset="0"/>
                <a:cs typeface="Calibri" pitchFamily="34" charset="0"/>
              </a:rPr>
              <a:t>JUDAH</a:t>
            </a:r>
          </a:p>
        </p:txBody>
      </p:sp>
      <p:sp>
        <p:nvSpPr>
          <p:cNvPr id="34" name="Text Box 6"/>
          <p:cNvSpPr txBox="1">
            <a:spLocks noChangeArrowheads="1"/>
          </p:cNvSpPr>
          <p:nvPr/>
        </p:nvSpPr>
        <p:spPr bwMode="auto">
          <a:xfrm>
            <a:off x="725562" y="3038058"/>
            <a:ext cx="1507159" cy="400110"/>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10000">
                      <a:alpha val="60000"/>
                    </a:srgbClr>
                  </a:glow>
                </a:effectLst>
                <a:uLnTx/>
                <a:uFillTx/>
                <a:latin typeface="Calibri" pitchFamily="34" charset="0"/>
                <a:cs typeface="Calibri" pitchFamily="34" charset="0"/>
              </a:rPr>
              <a:t>BENJAMIN</a:t>
            </a:r>
          </a:p>
        </p:txBody>
      </p:sp>
      <p:sp>
        <p:nvSpPr>
          <p:cNvPr id="23" name="Line 12"/>
          <p:cNvSpPr>
            <a:spLocks noChangeShapeType="1"/>
          </p:cNvSpPr>
          <p:nvPr/>
        </p:nvSpPr>
        <p:spPr bwMode="auto">
          <a:xfrm flipH="1">
            <a:off x="6121400" y="757313"/>
            <a:ext cx="99568" cy="293612"/>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5" name="Text Box 6"/>
          <p:cNvSpPr txBox="1">
            <a:spLocks noChangeArrowheads="1"/>
          </p:cNvSpPr>
          <p:nvPr/>
        </p:nvSpPr>
        <p:spPr bwMode="auto">
          <a:xfrm>
            <a:off x="5738146" y="365760"/>
            <a:ext cx="965643" cy="369332"/>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Ramah</a:t>
            </a:r>
          </a:p>
        </p:txBody>
      </p:sp>
      <p:sp>
        <p:nvSpPr>
          <p:cNvPr id="26" name="Line 12"/>
          <p:cNvSpPr>
            <a:spLocks noChangeShapeType="1"/>
          </p:cNvSpPr>
          <p:nvPr/>
        </p:nvSpPr>
        <p:spPr bwMode="auto">
          <a:xfrm flipH="1">
            <a:off x="4188617" y="765870"/>
            <a:ext cx="0" cy="335371"/>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 name="Text Box 6"/>
          <p:cNvSpPr txBox="1">
            <a:spLocks noChangeArrowheads="1"/>
          </p:cNvSpPr>
          <p:nvPr/>
        </p:nvSpPr>
        <p:spPr bwMode="auto">
          <a:xfrm>
            <a:off x="3705795" y="414080"/>
            <a:ext cx="965643" cy="369332"/>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Gibeah</a:t>
            </a:r>
          </a:p>
        </p:txBody>
      </p:sp>
    </p:spTree>
    <p:extLst>
      <p:ext uri="{BB962C8B-B14F-4D97-AF65-F5344CB8AC3E}">
        <p14:creationId xmlns:p14="http://schemas.microsoft.com/office/powerpoint/2010/main" val="29107995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19EC9F3-351F-42A7-9506-5BB0778423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8872"/>
            <a:ext cx="9144000" cy="6620256"/>
          </a:xfrm>
          <a:prstGeom prst="rect">
            <a:avLst/>
          </a:prstGeom>
        </p:spPr>
      </p:pic>
      <p:sp>
        <p:nvSpPr>
          <p:cNvPr id="2" name="Text Placeholder 1"/>
          <p:cNvSpPr>
            <a:spLocks noGrp="1"/>
          </p:cNvSpPr>
          <p:nvPr>
            <p:ph type="body" sz="quarter" idx="10"/>
          </p:nvPr>
        </p:nvSpPr>
        <p:spPr/>
        <p:txBody>
          <a:bodyPr/>
          <a:lstStyle/>
          <a:p>
            <a:r>
              <a:rPr lang="en-US" dirty="0"/>
              <a:t>Assyrian soldiers carrying decapitated heads, from Nineveh, 7th century BC</a:t>
            </a:r>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And they brought the head of Ish-bosheth to David at Hebron</a:t>
            </a:r>
          </a:p>
        </p:txBody>
      </p:sp>
    </p:spTree>
    <p:extLst>
      <p:ext uri="{BB962C8B-B14F-4D97-AF65-F5344CB8AC3E}">
        <p14:creationId xmlns:p14="http://schemas.microsoft.com/office/powerpoint/2010/main" val="17759452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BFD7409-35EB-4669-8778-F260A44129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00"/>
            <a:ext cx="9144000" cy="5943600"/>
          </a:xfrm>
          <a:prstGeom prst="rect">
            <a:avLst/>
          </a:prstGeom>
        </p:spPr>
      </p:pic>
      <p:sp>
        <p:nvSpPr>
          <p:cNvPr id="2" name="Text Placeholder 1"/>
          <p:cNvSpPr>
            <a:spLocks noGrp="1"/>
          </p:cNvSpPr>
          <p:nvPr>
            <p:ph type="body" sz="quarter" idx="10"/>
          </p:nvPr>
        </p:nvSpPr>
        <p:spPr/>
        <p:txBody>
          <a:bodyPr/>
          <a:lstStyle/>
          <a:p>
            <a:r>
              <a:rPr lang="en-US" dirty="0"/>
              <a:t>Relief of war prisoners being executed, from Nineveh (sketch)</a:t>
            </a:r>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And they brought the head of Ish-bosheth to David at Hebron</a:t>
            </a:r>
          </a:p>
        </p:txBody>
      </p:sp>
    </p:spTree>
    <p:extLst>
      <p:ext uri="{BB962C8B-B14F-4D97-AF65-F5344CB8AC3E}">
        <p14:creationId xmlns:p14="http://schemas.microsoft.com/office/powerpoint/2010/main" val="35636739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standing next to a brick wall&#10;&#10;Description automatically generated">
            <a:extLst>
              <a:ext uri="{FF2B5EF4-FFF2-40B4-BE49-F238E27FC236}">
                <a16:creationId xmlns:a16="http://schemas.microsoft.com/office/drawing/2014/main" id="{B0F575D5-63E1-42D6-B124-F06A05D61F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4486" y="369332"/>
            <a:ext cx="5476436" cy="6488668"/>
          </a:xfrm>
          <a:prstGeom prst="rect">
            <a:avLst/>
          </a:prstGeom>
        </p:spPr>
      </p:pic>
      <p:sp>
        <p:nvSpPr>
          <p:cNvPr id="2" name="Text Placeholder 1"/>
          <p:cNvSpPr>
            <a:spLocks noGrp="1"/>
          </p:cNvSpPr>
          <p:nvPr>
            <p:ph type="body" sz="quarter" idx="10"/>
          </p:nvPr>
        </p:nvSpPr>
        <p:spPr/>
        <p:txBody>
          <a:bodyPr/>
          <a:lstStyle/>
          <a:p>
            <a:r>
              <a:rPr lang="en-US" i="1" dirty="0" err="1"/>
              <a:t>Rechab</a:t>
            </a:r>
            <a:r>
              <a:rPr lang="en-US" i="1" dirty="0"/>
              <a:t> and </a:t>
            </a:r>
            <a:r>
              <a:rPr lang="en-US" i="1" dirty="0" err="1"/>
              <a:t>Baanah</a:t>
            </a:r>
            <a:r>
              <a:rPr lang="en-US" i="1" dirty="0"/>
              <a:t> Bring the Head of Ish-Bosheth</a:t>
            </a:r>
            <a:r>
              <a:rPr lang="en-US" dirty="0"/>
              <a:t>, by James Tissot, circa 1899</a:t>
            </a:r>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And they brought the head of Ish-bosheth to David at Hebron</a:t>
            </a:r>
          </a:p>
        </p:txBody>
      </p:sp>
    </p:spTree>
    <p:extLst>
      <p:ext uri="{BB962C8B-B14F-4D97-AF65-F5344CB8AC3E}">
        <p14:creationId xmlns:p14="http://schemas.microsoft.com/office/powerpoint/2010/main" val="37474370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3892D1A-DF8B-4A38-9293-477321547C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Hebron (aerial view from the west)</a:t>
            </a:r>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And they brought the head of Ish-bosheth to David at Hebron</a:t>
            </a:r>
          </a:p>
        </p:txBody>
      </p:sp>
    </p:spTree>
    <p:extLst>
      <p:ext uri="{BB962C8B-B14F-4D97-AF65-F5344CB8AC3E}">
        <p14:creationId xmlns:p14="http://schemas.microsoft.com/office/powerpoint/2010/main" val="4596498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E4AC893-30FD-43B4-8939-1F84C2E59C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Hebron (aerial view from the west)</a:t>
            </a:r>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And they brought the head of Ish-bosheth to David at Hebron</a:t>
            </a:r>
          </a:p>
        </p:txBody>
      </p:sp>
      <p:sp>
        <p:nvSpPr>
          <p:cNvPr id="6" name="Line 11"/>
          <p:cNvSpPr>
            <a:spLocks noChangeShapeType="1"/>
          </p:cNvSpPr>
          <p:nvPr/>
        </p:nvSpPr>
        <p:spPr bwMode="auto">
          <a:xfrm>
            <a:off x="2537570" y="685220"/>
            <a:ext cx="533290" cy="114405"/>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7" name="Text Box 12"/>
          <p:cNvSpPr txBox="1">
            <a:spLocks noChangeArrowheads="1"/>
          </p:cNvSpPr>
          <p:nvPr/>
        </p:nvSpPr>
        <p:spPr bwMode="auto">
          <a:xfrm>
            <a:off x="906780" y="376249"/>
            <a:ext cx="1786566" cy="584775"/>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EFF00"/>
                </a:solidFill>
                <a:effectLst>
                  <a:glow rad="76200">
                    <a:srgbClr val="010000">
                      <a:alpha val="60000"/>
                    </a:srgbClr>
                  </a:glow>
                </a:effectLst>
                <a:latin typeface="Arial"/>
                <a:cs typeface="Calibri" pitchFamily="34" charset="0"/>
              </a:rPr>
              <a:t>Tomb of the Patriarchs</a:t>
            </a:r>
          </a:p>
        </p:txBody>
      </p:sp>
      <p:sp>
        <p:nvSpPr>
          <p:cNvPr id="8" name="Text Box 32"/>
          <p:cNvSpPr txBox="1">
            <a:spLocks noChangeArrowheads="1"/>
          </p:cNvSpPr>
          <p:nvPr/>
        </p:nvSpPr>
        <p:spPr bwMode="auto">
          <a:xfrm>
            <a:off x="2173916" y="4148169"/>
            <a:ext cx="1642434" cy="707886"/>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2000" dirty="0">
                <a:solidFill>
                  <a:srgbClr val="FEFF00"/>
                </a:solidFill>
                <a:effectLst>
                  <a:glow rad="76200">
                    <a:srgbClr val="010000">
                      <a:alpha val="60000"/>
                    </a:srgbClr>
                  </a:glow>
                </a:effectLst>
                <a:latin typeface="Arial"/>
                <a:cs typeface="Calibri" pitchFamily="34" charset="0"/>
              </a:rPr>
              <a:t>Tell Rumeida</a:t>
            </a:r>
          </a:p>
        </p:txBody>
      </p:sp>
      <p:sp>
        <p:nvSpPr>
          <p:cNvPr id="9" name="Line 11"/>
          <p:cNvSpPr>
            <a:spLocks noChangeShapeType="1"/>
          </p:cNvSpPr>
          <p:nvPr/>
        </p:nvSpPr>
        <p:spPr bwMode="auto">
          <a:xfrm flipH="1">
            <a:off x="4773168" y="947498"/>
            <a:ext cx="482168" cy="35205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0" name="Text Box 12"/>
          <p:cNvSpPr txBox="1">
            <a:spLocks noChangeArrowheads="1"/>
          </p:cNvSpPr>
          <p:nvPr/>
        </p:nvSpPr>
        <p:spPr bwMode="auto">
          <a:xfrm>
            <a:off x="5058664" y="614959"/>
            <a:ext cx="1786566" cy="338554"/>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EFF00"/>
                </a:solidFill>
                <a:effectLst>
                  <a:glow rad="76200">
                    <a:srgbClr val="010000">
                      <a:alpha val="60000"/>
                    </a:srgbClr>
                  </a:glow>
                </a:effectLst>
                <a:latin typeface="Arial"/>
                <a:cs typeface="Calibri" pitchFamily="34" charset="0"/>
              </a:rPr>
              <a:t>“Pool of David”</a:t>
            </a:r>
          </a:p>
        </p:txBody>
      </p:sp>
    </p:spTree>
    <p:extLst>
      <p:ext uri="{BB962C8B-B14F-4D97-AF65-F5344CB8AC3E}">
        <p14:creationId xmlns:p14="http://schemas.microsoft.com/office/powerpoint/2010/main" val="283664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rock&#10;&#10;Description automatically generated">
            <a:extLst>
              <a:ext uri="{FF2B5EF4-FFF2-40B4-BE49-F238E27FC236}">
                <a16:creationId xmlns:a16="http://schemas.microsoft.com/office/drawing/2014/main" id="{B58E19C0-AD12-42C7-9661-BE41775DFA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Hebron (Tell Rumeida) and the Machpelah (aerial view from the south)</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When Ish-bosheth, Saul’s son, heard that Abner was dead in Hebron, his courage failed</a:t>
            </a:r>
          </a:p>
        </p:txBody>
      </p:sp>
    </p:spTree>
    <p:extLst>
      <p:ext uri="{BB962C8B-B14F-4D97-AF65-F5344CB8AC3E}">
        <p14:creationId xmlns:p14="http://schemas.microsoft.com/office/powerpoint/2010/main" val="14240456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Four-room house at Hebron from circa 700 BC, and grain silo from circa 1100 BC</a:t>
            </a:r>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And they brought the head of Ish-bosheth to David at Hebron</a:t>
            </a:r>
          </a:p>
        </p:txBody>
      </p:sp>
      <p:pic>
        <p:nvPicPr>
          <p:cNvPr id="7170" name="Picture 2" descr="C:\Users\Kris\Documents\Bolen\04 0Adds 2012\Israel2016\04 Judah and the Dead Sea\Hebron\Hebron four-room house, 700 BC, grain silo from 1100 BC, tb052816109.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69427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Canaanite wall at Hebron, circa 1700 BC</a:t>
            </a:r>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And they brought the head of Ish-bosheth to David at Hebron</a:t>
            </a:r>
          </a:p>
        </p:txBody>
      </p:sp>
      <p:pic>
        <p:nvPicPr>
          <p:cNvPr id="9218" name="Picture 2" descr="C:\Users\Kris\Documents\Bolen\04 0Adds 2012\Israel2016\04 Judah and the Dead Sea\Hebron\Hebron Middle Bronze wall, tb052816070.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82875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table, sitting, food&#10;&#10;Description automatically generated">
            <a:extLst>
              <a:ext uri="{FF2B5EF4-FFF2-40B4-BE49-F238E27FC236}">
                <a16:creationId xmlns:a16="http://schemas.microsoft.com/office/drawing/2014/main" id="{D3D3D25E-E2DA-44E4-9F9A-5FC1B4FAA7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160"/>
            <a:ext cx="9144000" cy="6583680"/>
          </a:xfrm>
          <a:prstGeom prst="rect">
            <a:avLst/>
          </a:prstGeom>
        </p:spPr>
      </p:pic>
      <p:sp>
        <p:nvSpPr>
          <p:cNvPr id="2" name="Text Placeholder 1"/>
          <p:cNvSpPr>
            <a:spLocks noGrp="1"/>
          </p:cNvSpPr>
          <p:nvPr>
            <p:ph type="body" sz="quarter" idx="10"/>
          </p:nvPr>
        </p:nvSpPr>
        <p:spPr/>
        <p:txBody>
          <a:bodyPr/>
          <a:lstStyle/>
          <a:p>
            <a:r>
              <a:rPr lang="sv-SE" dirty="0"/>
              <a:t>Jar handle reading ”to the king, Hebron,” late 8th century BC</a:t>
            </a:r>
            <a:endParaRPr lang="en-US" dirty="0"/>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And they brought the head of Ish-bosheth to David at Hebron</a:t>
            </a:r>
          </a:p>
        </p:txBody>
      </p:sp>
    </p:spTree>
    <p:extLst>
      <p:ext uri="{BB962C8B-B14F-4D97-AF65-F5344CB8AC3E}">
        <p14:creationId xmlns:p14="http://schemas.microsoft.com/office/powerpoint/2010/main" val="15152643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“King Saul” street sign in Beth Shean</a:t>
            </a:r>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Yahweh has avenged my lord the king this day of Saul and of his offspring</a:t>
            </a:r>
          </a:p>
        </p:txBody>
      </p:sp>
      <p:pic>
        <p:nvPicPr>
          <p:cNvPr id="10" name="Picture 9" descr="King Saul street sign in Beth Shean, tb011512700.jpg"/>
          <p:cNvPicPr>
            <a:picLocks noChangeAspect="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10000" contrast="10000"/>
                    </a14:imgEffect>
                  </a14:imgLayer>
                </a14:imgProps>
              </a:ext>
              <a:ext uri="{28A0092B-C50C-407E-A947-70E740481C1C}">
                <a14:useLocalDpi xmlns:a14="http://schemas.microsoft.com/office/drawing/2010/main" val="0"/>
              </a:ext>
            </a:extLst>
          </a:blip>
          <a:srcRect l="6632"/>
          <a:stretch/>
        </p:blipFill>
        <p:spPr>
          <a:xfrm>
            <a:off x="0" y="369332"/>
            <a:ext cx="9144000" cy="6150340"/>
          </a:xfrm>
          <a:prstGeom prst="rect">
            <a:avLst/>
          </a:prstGeom>
        </p:spPr>
      </p:pic>
    </p:spTree>
    <p:extLst>
      <p:ext uri="{BB962C8B-B14F-4D97-AF65-F5344CB8AC3E}">
        <p14:creationId xmlns:p14="http://schemas.microsoft.com/office/powerpoint/2010/main" val="6923169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sitting, table, small&#10;&#10;Description automatically generated">
            <a:extLst>
              <a:ext uri="{FF2B5EF4-FFF2-40B4-BE49-F238E27FC236}">
                <a16:creationId xmlns:a16="http://schemas.microsoft.com/office/drawing/2014/main" id="{A078BF6E-E493-4A4F-895E-A256FAE390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Seal inscribed “belonging to Ahimelech, son of Saul,” 10th–7th centuries BC</a:t>
            </a:r>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Yahweh has avenged my lord the king this day of Saul and of his offspring</a:t>
            </a:r>
          </a:p>
        </p:txBody>
      </p:sp>
    </p:spTree>
    <p:extLst>
      <p:ext uri="{BB962C8B-B14F-4D97-AF65-F5344CB8AC3E}">
        <p14:creationId xmlns:p14="http://schemas.microsoft.com/office/powerpoint/2010/main" val="41688137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
            <a:ext cx="9144000" cy="6858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Group 4"/>
          <p:cNvGrpSpPr/>
          <p:nvPr/>
        </p:nvGrpSpPr>
        <p:grpSpPr>
          <a:xfrm>
            <a:off x="3686175" y="2838443"/>
            <a:ext cx="2333625" cy="1579644"/>
            <a:chOff x="3476625" y="2552700"/>
            <a:chExt cx="2378074" cy="1609732"/>
          </a:xfrm>
        </p:grpSpPr>
        <p:sp>
          <p:nvSpPr>
            <p:cNvPr id="25" name="Freeform 24"/>
            <p:cNvSpPr/>
            <p:nvPr/>
          </p:nvSpPr>
          <p:spPr>
            <a:xfrm>
              <a:off x="4833938" y="2633663"/>
              <a:ext cx="295275" cy="521493"/>
            </a:xfrm>
            <a:custGeom>
              <a:avLst/>
              <a:gdLst>
                <a:gd name="connsiteX0" fmla="*/ 295275 w 295275"/>
                <a:gd name="connsiteY0" fmla="*/ 95250 h 521493"/>
                <a:gd name="connsiteX1" fmla="*/ 102393 w 295275"/>
                <a:gd name="connsiteY1" fmla="*/ 190500 h 521493"/>
                <a:gd name="connsiteX2" fmla="*/ 123825 w 295275"/>
                <a:gd name="connsiteY2" fmla="*/ 0 h 521493"/>
                <a:gd name="connsiteX3" fmla="*/ 61912 w 295275"/>
                <a:gd name="connsiteY3" fmla="*/ 521493 h 521493"/>
                <a:gd name="connsiteX4" fmla="*/ 102393 w 295275"/>
                <a:gd name="connsiteY4" fmla="*/ 188118 h 521493"/>
                <a:gd name="connsiteX5" fmla="*/ 0 w 295275"/>
                <a:gd name="connsiteY5" fmla="*/ 235743 h 521493"/>
                <a:gd name="connsiteX6" fmla="*/ 278606 w 295275"/>
                <a:gd name="connsiteY6" fmla="*/ 316706 h 521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521493">
                  <a:moveTo>
                    <a:pt x="295275" y="95250"/>
                  </a:moveTo>
                  <a:lnTo>
                    <a:pt x="102393" y="190500"/>
                  </a:lnTo>
                  <a:lnTo>
                    <a:pt x="123825" y="0"/>
                  </a:lnTo>
                  <a:lnTo>
                    <a:pt x="61912" y="521493"/>
                  </a:lnTo>
                  <a:lnTo>
                    <a:pt x="102393" y="188118"/>
                  </a:lnTo>
                  <a:lnTo>
                    <a:pt x="0" y="235743"/>
                  </a:lnTo>
                  <a:lnTo>
                    <a:pt x="278606" y="316706"/>
                  </a:lnTo>
                </a:path>
              </a:pathLst>
            </a:custGeom>
            <a:noFill/>
            <a:ln w="25400"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3695700" y="3650456"/>
              <a:ext cx="230981" cy="359569"/>
            </a:xfrm>
            <a:custGeom>
              <a:avLst/>
              <a:gdLst>
                <a:gd name="connsiteX0" fmla="*/ 211931 w 230981"/>
                <a:gd name="connsiteY0" fmla="*/ 47625 h 359569"/>
                <a:gd name="connsiteX1" fmla="*/ 147638 w 230981"/>
                <a:gd name="connsiteY1" fmla="*/ 80963 h 359569"/>
                <a:gd name="connsiteX2" fmla="*/ 145256 w 230981"/>
                <a:gd name="connsiteY2" fmla="*/ 0 h 359569"/>
                <a:gd name="connsiteX3" fmla="*/ 159544 w 230981"/>
                <a:gd name="connsiteY3" fmla="*/ 359569 h 359569"/>
                <a:gd name="connsiteX4" fmla="*/ 152400 w 230981"/>
                <a:gd name="connsiteY4" fmla="*/ 85725 h 359569"/>
                <a:gd name="connsiteX5" fmla="*/ 0 w 230981"/>
                <a:gd name="connsiteY5" fmla="*/ 169069 h 359569"/>
                <a:gd name="connsiteX6" fmla="*/ 230981 w 230981"/>
                <a:gd name="connsiteY6" fmla="*/ 245269 h 35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81" h="359569">
                  <a:moveTo>
                    <a:pt x="211931" y="47625"/>
                  </a:moveTo>
                  <a:lnTo>
                    <a:pt x="147638" y="80963"/>
                  </a:lnTo>
                  <a:lnTo>
                    <a:pt x="145256" y="0"/>
                  </a:lnTo>
                  <a:lnTo>
                    <a:pt x="159544" y="359569"/>
                  </a:lnTo>
                  <a:lnTo>
                    <a:pt x="152400" y="85725"/>
                  </a:lnTo>
                  <a:lnTo>
                    <a:pt x="0" y="169069"/>
                  </a:lnTo>
                  <a:lnTo>
                    <a:pt x="230981" y="245269"/>
                  </a:lnTo>
                </a:path>
              </a:pathLst>
            </a:custGeom>
            <a:noFill/>
            <a:ln w="25400"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5516988" y="3473450"/>
              <a:ext cx="337711" cy="524688"/>
            </a:xfrm>
            <a:custGeom>
              <a:avLst/>
              <a:gdLst>
                <a:gd name="connsiteX0" fmla="*/ 342900 w 342900"/>
                <a:gd name="connsiteY0" fmla="*/ 0 h 469900"/>
                <a:gd name="connsiteX1" fmla="*/ 0 w 342900"/>
                <a:gd name="connsiteY1" fmla="*/ 469900 h 469900"/>
                <a:gd name="connsiteX2" fmla="*/ 139700 w 342900"/>
                <a:gd name="connsiteY2" fmla="*/ 469900 h 469900"/>
                <a:gd name="connsiteX0" fmla="*/ 348568 w 348568"/>
                <a:gd name="connsiteY0" fmla="*/ 0 h 504707"/>
                <a:gd name="connsiteX1" fmla="*/ 5668 w 348568"/>
                <a:gd name="connsiteY1" fmla="*/ 469900 h 504707"/>
                <a:gd name="connsiteX2" fmla="*/ 145368 w 348568"/>
                <a:gd name="connsiteY2" fmla="*/ 469900 h 504707"/>
                <a:gd name="connsiteX0" fmla="*/ 343106 w 343106"/>
                <a:gd name="connsiteY0" fmla="*/ 0 h 508940"/>
                <a:gd name="connsiteX1" fmla="*/ 206 w 343106"/>
                <a:gd name="connsiteY1" fmla="*/ 469900 h 508940"/>
                <a:gd name="connsiteX2" fmla="*/ 139906 w 343106"/>
                <a:gd name="connsiteY2" fmla="*/ 469900 h 508940"/>
                <a:gd name="connsiteX0" fmla="*/ 340730 w 340730"/>
                <a:gd name="connsiteY0" fmla="*/ 0 h 537152"/>
                <a:gd name="connsiteX1" fmla="*/ 211 w 340730"/>
                <a:gd name="connsiteY1" fmla="*/ 505619 h 537152"/>
                <a:gd name="connsiteX2" fmla="*/ 137530 w 340730"/>
                <a:gd name="connsiteY2" fmla="*/ 469900 h 537152"/>
                <a:gd name="connsiteX0" fmla="*/ 343276 w 343276"/>
                <a:gd name="connsiteY0" fmla="*/ 0 h 534225"/>
                <a:gd name="connsiteX1" fmla="*/ 2757 w 343276"/>
                <a:gd name="connsiteY1" fmla="*/ 505619 h 534225"/>
                <a:gd name="connsiteX2" fmla="*/ 187701 w 343276"/>
                <a:gd name="connsiteY2" fmla="*/ 474662 h 534225"/>
                <a:gd name="connsiteX0" fmla="*/ 343541 w 343541"/>
                <a:gd name="connsiteY0" fmla="*/ 0 h 543374"/>
                <a:gd name="connsiteX1" fmla="*/ 3022 w 343541"/>
                <a:gd name="connsiteY1" fmla="*/ 505619 h 543374"/>
                <a:gd name="connsiteX2" fmla="*/ 187966 w 343541"/>
                <a:gd name="connsiteY2" fmla="*/ 474662 h 543374"/>
                <a:gd name="connsiteX0" fmla="*/ 336532 w 336532"/>
                <a:gd name="connsiteY0" fmla="*/ 0 h 525763"/>
                <a:gd name="connsiteX1" fmla="*/ 3157 w 336532"/>
                <a:gd name="connsiteY1" fmla="*/ 479426 h 525763"/>
                <a:gd name="connsiteX2" fmla="*/ 180957 w 336532"/>
                <a:gd name="connsiteY2" fmla="*/ 474662 h 525763"/>
                <a:gd name="connsiteX0" fmla="*/ 337711 w 337711"/>
                <a:gd name="connsiteY0" fmla="*/ 0 h 524688"/>
                <a:gd name="connsiteX1" fmla="*/ 4336 w 337711"/>
                <a:gd name="connsiteY1" fmla="*/ 479426 h 524688"/>
                <a:gd name="connsiteX2" fmla="*/ 163086 w 337711"/>
                <a:gd name="connsiteY2" fmla="*/ 472281 h 524688"/>
              </a:gdLst>
              <a:ahLst/>
              <a:cxnLst>
                <a:cxn ang="0">
                  <a:pos x="connsiteX0" y="connsiteY0"/>
                </a:cxn>
                <a:cxn ang="0">
                  <a:pos x="connsiteX1" y="connsiteY1"/>
                </a:cxn>
                <a:cxn ang="0">
                  <a:pos x="connsiteX2" y="connsiteY2"/>
                </a:cxn>
              </a:cxnLst>
              <a:rect l="l" t="t" r="r" b="b"/>
              <a:pathLst>
                <a:path w="337711" h="524688">
                  <a:moveTo>
                    <a:pt x="337711" y="0"/>
                  </a:moveTo>
                  <a:cubicBezTo>
                    <a:pt x="223411" y="156633"/>
                    <a:pt x="33440" y="400713"/>
                    <a:pt x="4336" y="479426"/>
                  </a:cubicBezTo>
                  <a:cubicBezTo>
                    <a:pt x="-24768" y="558139"/>
                    <a:pt x="99850" y="519906"/>
                    <a:pt x="163086" y="472281"/>
                  </a:cubicBezTo>
                </a:path>
              </a:pathLst>
            </a:custGeom>
            <a:noFill/>
            <a:ln w="25400"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997450" y="3689351"/>
              <a:ext cx="368300" cy="473081"/>
            </a:xfrm>
            <a:custGeom>
              <a:avLst/>
              <a:gdLst>
                <a:gd name="connsiteX0" fmla="*/ 368300 w 368300"/>
                <a:gd name="connsiteY0" fmla="*/ 0 h 457200"/>
                <a:gd name="connsiteX1" fmla="*/ 254000 w 368300"/>
                <a:gd name="connsiteY1" fmla="*/ 177800 h 457200"/>
                <a:gd name="connsiteX2" fmla="*/ 63500 w 368300"/>
                <a:gd name="connsiteY2" fmla="*/ 120650 h 457200"/>
                <a:gd name="connsiteX3" fmla="*/ 254000 w 368300"/>
                <a:gd name="connsiteY3" fmla="*/ 184150 h 457200"/>
                <a:gd name="connsiteX4" fmla="*/ 228600 w 368300"/>
                <a:gd name="connsiteY4" fmla="*/ 44450 h 457200"/>
                <a:gd name="connsiteX5" fmla="*/ 260350 w 368300"/>
                <a:gd name="connsiteY5" fmla="*/ 190500 h 457200"/>
                <a:gd name="connsiteX6" fmla="*/ 107950 w 368300"/>
                <a:gd name="connsiteY6" fmla="*/ 457200 h 457200"/>
                <a:gd name="connsiteX7" fmla="*/ 0 w 368300"/>
                <a:gd name="connsiteY7" fmla="*/ 425450 h 457200"/>
                <a:gd name="connsiteX0" fmla="*/ 368300 w 368300"/>
                <a:gd name="connsiteY0" fmla="*/ 0 h 470265"/>
                <a:gd name="connsiteX1" fmla="*/ 254000 w 368300"/>
                <a:gd name="connsiteY1" fmla="*/ 177800 h 470265"/>
                <a:gd name="connsiteX2" fmla="*/ 63500 w 368300"/>
                <a:gd name="connsiteY2" fmla="*/ 120650 h 470265"/>
                <a:gd name="connsiteX3" fmla="*/ 254000 w 368300"/>
                <a:gd name="connsiteY3" fmla="*/ 184150 h 470265"/>
                <a:gd name="connsiteX4" fmla="*/ 228600 w 368300"/>
                <a:gd name="connsiteY4" fmla="*/ 44450 h 470265"/>
                <a:gd name="connsiteX5" fmla="*/ 260350 w 368300"/>
                <a:gd name="connsiteY5" fmla="*/ 190500 h 470265"/>
                <a:gd name="connsiteX6" fmla="*/ 107950 w 368300"/>
                <a:gd name="connsiteY6" fmla="*/ 457200 h 470265"/>
                <a:gd name="connsiteX7" fmla="*/ 0 w 368300"/>
                <a:gd name="connsiteY7" fmla="*/ 425450 h 470265"/>
                <a:gd name="connsiteX0" fmla="*/ 368300 w 368300"/>
                <a:gd name="connsiteY0" fmla="*/ 0 h 472390"/>
                <a:gd name="connsiteX1" fmla="*/ 254000 w 368300"/>
                <a:gd name="connsiteY1" fmla="*/ 177800 h 472390"/>
                <a:gd name="connsiteX2" fmla="*/ 63500 w 368300"/>
                <a:gd name="connsiteY2" fmla="*/ 120650 h 472390"/>
                <a:gd name="connsiteX3" fmla="*/ 254000 w 368300"/>
                <a:gd name="connsiteY3" fmla="*/ 184150 h 472390"/>
                <a:gd name="connsiteX4" fmla="*/ 228600 w 368300"/>
                <a:gd name="connsiteY4" fmla="*/ 44450 h 472390"/>
                <a:gd name="connsiteX5" fmla="*/ 260350 w 368300"/>
                <a:gd name="connsiteY5" fmla="*/ 190500 h 472390"/>
                <a:gd name="connsiteX6" fmla="*/ 107950 w 368300"/>
                <a:gd name="connsiteY6" fmla="*/ 457200 h 472390"/>
                <a:gd name="connsiteX7" fmla="*/ 0 w 368300"/>
                <a:gd name="connsiteY7" fmla="*/ 425450 h 472390"/>
                <a:gd name="connsiteX0" fmla="*/ 368300 w 368300"/>
                <a:gd name="connsiteY0" fmla="*/ 0 h 473081"/>
                <a:gd name="connsiteX1" fmla="*/ 254000 w 368300"/>
                <a:gd name="connsiteY1" fmla="*/ 177800 h 473081"/>
                <a:gd name="connsiteX2" fmla="*/ 63500 w 368300"/>
                <a:gd name="connsiteY2" fmla="*/ 120650 h 473081"/>
                <a:gd name="connsiteX3" fmla="*/ 254000 w 368300"/>
                <a:gd name="connsiteY3" fmla="*/ 184150 h 473081"/>
                <a:gd name="connsiteX4" fmla="*/ 228600 w 368300"/>
                <a:gd name="connsiteY4" fmla="*/ 44450 h 473081"/>
                <a:gd name="connsiteX5" fmla="*/ 255588 w 368300"/>
                <a:gd name="connsiteY5" fmla="*/ 180975 h 473081"/>
                <a:gd name="connsiteX6" fmla="*/ 107950 w 368300"/>
                <a:gd name="connsiteY6" fmla="*/ 457200 h 473081"/>
                <a:gd name="connsiteX7" fmla="*/ 0 w 368300"/>
                <a:gd name="connsiteY7" fmla="*/ 425450 h 473081"/>
                <a:gd name="connsiteX0" fmla="*/ 368300 w 368300"/>
                <a:gd name="connsiteY0" fmla="*/ 0 h 473081"/>
                <a:gd name="connsiteX1" fmla="*/ 254000 w 368300"/>
                <a:gd name="connsiteY1" fmla="*/ 177800 h 473081"/>
                <a:gd name="connsiteX2" fmla="*/ 63500 w 368300"/>
                <a:gd name="connsiteY2" fmla="*/ 120650 h 473081"/>
                <a:gd name="connsiteX3" fmla="*/ 254000 w 368300"/>
                <a:gd name="connsiteY3" fmla="*/ 184150 h 473081"/>
                <a:gd name="connsiteX4" fmla="*/ 228600 w 368300"/>
                <a:gd name="connsiteY4" fmla="*/ 44450 h 473081"/>
                <a:gd name="connsiteX5" fmla="*/ 255588 w 368300"/>
                <a:gd name="connsiteY5" fmla="*/ 180975 h 473081"/>
                <a:gd name="connsiteX6" fmla="*/ 107950 w 368300"/>
                <a:gd name="connsiteY6" fmla="*/ 457200 h 473081"/>
                <a:gd name="connsiteX7" fmla="*/ 0 w 368300"/>
                <a:gd name="connsiteY7" fmla="*/ 425450 h 4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300" h="473081">
                  <a:moveTo>
                    <a:pt x="368300" y="0"/>
                  </a:moveTo>
                  <a:cubicBezTo>
                    <a:pt x="330200" y="59267"/>
                    <a:pt x="294481" y="97101"/>
                    <a:pt x="254000" y="177800"/>
                  </a:cubicBezTo>
                  <a:lnTo>
                    <a:pt x="63500" y="120650"/>
                  </a:lnTo>
                  <a:lnTo>
                    <a:pt x="254000" y="184150"/>
                  </a:lnTo>
                  <a:lnTo>
                    <a:pt x="228600" y="44450"/>
                  </a:lnTo>
                  <a:lnTo>
                    <a:pt x="255588" y="180975"/>
                  </a:lnTo>
                  <a:cubicBezTo>
                    <a:pt x="235480" y="249767"/>
                    <a:pt x="150548" y="416454"/>
                    <a:pt x="107950" y="457200"/>
                  </a:cubicBezTo>
                  <a:cubicBezTo>
                    <a:pt x="65352" y="497946"/>
                    <a:pt x="26458" y="450320"/>
                    <a:pt x="0" y="425450"/>
                  </a:cubicBezTo>
                </a:path>
              </a:pathLst>
            </a:custGeom>
            <a:noFill/>
            <a:ln w="25400"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3558381" y="3620043"/>
              <a:ext cx="223043" cy="465571"/>
            </a:xfrm>
            <a:custGeom>
              <a:avLst/>
              <a:gdLst>
                <a:gd name="connsiteX0" fmla="*/ 12700 w 171450"/>
                <a:gd name="connsiteY0" fmla="*/ 0 h 444500"/>
                <a:gd name="connsiteX1" fmla="*/ 0 w 171450"/>
                <a:gd name="connsiteY1" fmla="*/ 431800 h 444500"/>
                <a:gd name="connsiteX2" fmla="*/ 171450 w 171450"/>
                <a:gd name="connsiteY2" fmla="*/ 444500 h 444500"/>
                <a:gd name="connsiteX0" fmla="*/ 12700 w 171450"/>
                <a:gd name="connsiteY0" fmla="*/ 0 h 444500"/>
                <a:gd name="connsiteX1" fmla="*/ 0 w 171450"/>
                <a:gd name="connsiteY1" fmla="*/ 415131 h 444500"/>
                <a:gd name="connsiteX2" fmla="*/ 171450 w 171450"/>
                <a:gd name="connsiteY2" fmla="*/ 444500 h 444500"/>
                <a:gd name="connsiteX0" fmla="*/ 12700 w 171450"/>
                <a:gd name="connsiteY0" fmla="*/ 0 h 444500"/>
                <a:gd name="connsiteX1" fmla="*/ 0 w 171450"/>
                <a:gd name="connsiteY1" fmla="*/ 415131 h 444500"/>
                <a:gd name="connsiteX2" fmla="*/ 171450 w 171450"/>
                <a:gd name="connsiteY2" fmla="*/ 444500 h 444500"/>
                <a:gd name="connsiteX0" fmla="*/ 12700 w 171450"/>
                <a:gd name="connsiteY0" fmla="*/ 0 h 451283"/>
                <a:gd name="connsiteX1" fmla="*/ 0 w 171450"/>
                <a:gd name="connsiteY1" fmla="*/ 415131 h 451283"/>
                <a:gd name="connsiteX2" fmla="*/ 171450 w 171450"/>
                <a:gd name="connsiteY2" fmla="*/ 444500 h 451283"/>
                <a:gd name="connsiteX0" fmla="*/ 0 w 223043"/>
                <a:gd name="connsiteY0" fmla="*/ 0 h 465571"/>
                <a:gd name="connsiteX1" fmla="*/ 51593 w 223043"/>
                <a:gd name="connsiteY1" fmla="*/ 429419 h 465571"/>
                <a:gd name="connsiteX2" fmla="*/ 223043 w 223043"/>
                <a:gd name="connsiteY2" fmla="*/ 458788 h 465571"/>
              </a:gdLst>
              <a:ahLst/>
              <a:cxnLst>
                <a:cxn ang="0">
                  <a:pos x="connsiteX0" y="connsiteY0"/>
                </a:cxn>
                <a:cxn ang="0">
                  <a:pos x="connsiteX1" y="connsiteY1"/>
                </a:cxn>
                <a:cxn ang="0">
                  <a:pos x="connsiteX2" y="connsiteY2"/>
                </a:cxn>
              </a:cxnLst>
              <a:rect l="l" t="t" r="r" b="b"/>
              <a:pathLst>
                <a:path w="223043" h="465571">
                  <a:moveTo>
                    <a:pt x="0" y="0"/>
                  </a:moveTo>
                  <a:lnTo>
                    <a:pt x="51593" y="429419"/>
                  </a:lnTo>
                  <a:cubicBezTo>
                    <a:pt x="53974" y="474928"/>
                    <a:pt x="156368" y="468048"/>
                    <a:pt x="223043" y="458788"/>
                  </a:cubicBezTo>
                </a:path>
              </a:pathLst>
            </a:custGeom>
            <a:noFill/>
            <a:ln w="25400"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057650" y="3721100"/>
              <a:ext cx="342900" cy="209550"/>
            </a:xfrm>
            <a:custGeom>
              <a:avLst/>
              <a:gdLst>
                <a:gd name="connsiteX0" fmla="*/ 0 w 342900"/>
                <a:gd name="connsiteY0" fmla="*/ 31750 h 209550"/>
                <a:gd name="connsiteX1" fmla="*/ 88900 w 342900"/>
                <a:gd name="connsiteY1" fmla="*/ 177800 h 209550"/>
                <a:gd name="connsiteX2" fmla="*/ 165100 w 342900"/>
                <a:gd name="connsiteY2" fmla="*/ 82550 h 209550"/>
                <a:gd name="connsiteX3" fmla="*/ 247650 w 342900"/>
                <a:gd name="connsiteY3" fmla="*/ 209550 h 209550"/>
                <a:gd name="connsiteX4" fmla="*/ 342900 w 342900"/>
                <a:gd name="connsiteY4" fmla="*/ 0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00" h="209550">
                  <a:moveTo>
                    <a:pt x="0" y="31750"/>
                  </a:moveTo>
                  <a:lnTo>
                    <a:pt x="88900" y="177800"/>
                  </a:lnTo>
                  <a:lnTo>
                    <a:pt x="165100" y="82550"/>
                  </a:lnTo>
                  <a:lnTo>
                    <a:pt x="247650" y="209550"/>
                  </a:lnTo>
                  <a:lnTo>
                    <a:pt x="342900" y="0"/>
                  </a:lnTo>
                </a:path>
              </a:pathLst>
            </a:custGeom>
            <a:noFill/>
            <a:ln w="25400"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5308340" y="2660651"/>
              <a:ext cx="279659" cy="430079"/>
            </a:xfrm>
            <a:custGeom>
              <a:avLst/>
              <a:gdLst>
                <a:gd name="connsiteX0" fmla="*/ 279400 w 285750"/>
                <a:gd name="connsiteY0" fmla="*/ 0 h 400050"/>
                <a:gd name="connsiteX1" fmla="*/ 0 w 285750"/>
                <a:gd name="connsiteY1" fmla="*/ 400050 h 400050"/>
                <a:gd name="connsiteX2" fmla="*/ 285750 w 285750"/>
                <a:gd name="connsiteY2" fmla="*/ 317500 h 400050"/>
                <a:gd name="connsiteX0" fmla="*/ 279404 w 285754"/>
                <a:gd name="connsiteY0" fmla="*/ 0 h 414447"/>
                <a:gd name="connsiteX1" fmla="*/ 4 w 285754"/>
                <a:gd name="connsiteY1" fmla="*/ 400050 h 414447"/>
                <a:gd name="connsiteX2" fmla="*/ 285754 w 285754"/>
                <a:gd name="connsiteY2" fmla="*/ 317500 h 414447"/>
                <a:gd name="connsiteX0" fmla="*/ 279601 w 279601"/>
                <a:gd name="connsiteY0" fmla="*/ 0 h 420908"/>
                <a:gd name="connsiteX1" fmla="*/ 201 w 279601"/>
                <a:gd name="connsiteY1" fmla="*/ 400050 h 420908"/>
                <a:gd name="connsiteX2" fmla="*/ 240707 w 279601"/>
                <a:gd name="connsiteY2" fmla="*/ 350838 h 420908"/>
                <a:gd name="connsiteX0" fmla="*/ 279659 w 279659"/>
                <a:gd name="connsiteY0" fmla="*/ 0 h 430079"/>
                <a:gd name="connsiteX1" fmla="*/ 259 w 279659"/>
                <a:gd name="connsiteY1" fmla="*/ 400050 h 430079"/>
                <a:gd name="connsiteX2" fmla="*/ 240765 w 279659"/>
                <a:gd name="connsiteY2" fmla="*/ 350838 h 430079"/>
              </a:gdLst>
              <a:ahLst/>
              <a:cxnLst>
                <a:cxn ang="0">
                  <a:pos x="connsiteX0" y="connsiteY0"/>
                </a:cxn>
                <a:cxn ang="0">
                  <a:pos x="connsiteX1" y="connsiteY1"/>
                </a:cxn>
                <a:cxn ang="0">
                  <a:pos x="connsiteX2" y="connsiteY2"/>
                </a:cxn>
              </a:cxnLst>
              <a:rect l="l" t="t" r="r" b="b"/>
              <a:pathLst>
                <a:path w="279659" h="430079">
                  <a:moveTo>
                    <a:pt x="279659" y="0"/>
                  </a:moveTo>
                  <a:cubicBezTo>
                    <a:pt x="186526" y="133350"/>
                    <a:pt x="6741" y="341577"/>
                    <a:pt x="259" y="400050"/>
                  </a:cubicBezTo>
                  <a:cubicBezTo>
                    <a:pt x="-6223" y="458523"/>
                    <a:pt x="109796" y="425980"/>
                    <a:pt x="240765" y="350838"/>
                  </a:cubicBezTo>
                </a:path>
              </a:pathLst>
            </a:custGeom>
            <a:noFill/>
            <a:ln w="25400"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3476625" y="2552700"/>
              <a:ext cx="492125" cy="549354"/>
            </a:xfrm>
            <a:custGeom>
              <a:avLst/>
              <a:gdLst>
                <a:gd name="connsiteX0" fmla="*/ 311150 w 520700"/>
                <a:gd name="connsiteY0" fmla="*/ 12700 h 520700"/>
                <a:gd name="connsiteX1" fmla="*/ 215900 w 520700"/>
                <a:gd name="connsiteY1" fmla="*/ 152400 h 520700"/>
                <a:gd name="connsiteX2" fmla="*/ 311150 w 520700"/>
                <a:gd name="connsiteY2" fmla="*/ 152400 h 520700"/>
                <a:gd name="connsiteX3" fmla="*/ 393700 w 520700"/>
                <a:gd name="connsiteY3" fmla="*/ 0 h 520700"/>
                <a:gd name="connsiteX4" fmla="*/ 317500 w 520700"/>
                <a:gd name="connsiteY4" fmla="*/ 158750 h 520700"/>
                <a:gd name="connsiteX5" fmla="*/ 431800 w 520700"/>
                <a:gd name="connsiteY5" fmla="*/ 165100 h 520700"/>
                <a:gd name="connsiteX6" fmla="*/ 520700 w 520700"/>
                <a:gd name="connsiteY6" fmla="*/ 12700 h 520700"/>
                <a:gd name="connsiteX7" fmla="*/ 215900 w 520700"/>
                <a:gd name="connsiteY7" fmla="*/ 520700 h 520700"/>
                <a:gd name="connsiteX8" fmla="*/ 0 w 520700"/>
                <a:gd name="connsiteY8" fmla="*/ 463550 h 520700"/>
                <a:gd name="connsiteX0" fmla="*/ 311150 w 520700"/>
                <a:gd name="connsiteY0" fmla="*/ 12700 h 520700"/>
                <a:gd name="connsiteX1" fmla="*/ 215900 w 520700"/>
                <a:gd name="connsiteY1" fmla="*/ 152400 h 520700"/>
                <a:gd name="connsiteX2" fmla="*/ 318293 w 520700"/>
                <a:gd name="connsiteY2" fmla="*/ 159543 h 520700"/>
                <a:gd name="connsiteX3" fmla="*/ 393700 w 520700"/>
                <a:gd name="connsiteY3" fmla="*/ 0 h 520700"/>
                <a:gd name="connsiteX4" fmla="*/ 317500 w 520700"/>
                <a:gd name="connsiteY4" fmla="*/ 158750 h 520700"/>
                <a:gd name="connsiteX5" fmla="*/ 431800 w 520700"/>
                <a:gd name="connsiteY5" fmla="*/ 165100 h 520700"/>
                <a:gd name="connsiteX6" fmla="*/ 520700 w 520700"/>
                <a:gd name="connsiteY6" fmla="*/ 12700 h 520700"/>
                <a:gd name="connsiteX7" fmla="*/ 215900 w 520700"/>
                <a:gd name="connsiteY7" fmla="*/ 520700 h 520700"/>
                <a:gd name="connsiteX8" fmla="*/ 0 w 520700"/>
                <a:gd name="connsiteY8" fmla="*/ 463550 h 520700"/>
                <a:gd name="connsiteX0" fmla="*/ 311150 w 520700"/>
                <a:gd name="connsiteY0" fmla="*/ 12700 h 546161"/>
                <a:gd name="connsiteX1" fmla="*/ 215900 w 520700"/>
                <a:gd name="connsiteY1" fmla="*/ 152400 h 546161"/>
                <a:gd name="connsiteX2" fmla="*/ 318293 w 520700"/>
                <a:gd name="connsiteY2" fmla="*/ 159543 h 546161"/>
                <a:gd name="connsiteX3" fmla="*/ 393700 w 520700"/>
                <a:gd name="connsiteY3" fmla="*/ 0 h 546161"/>
                <a:gd name="connsiteX4" fmla="*/ 317500 w 520700"/>
                <a:gd name="connsiteY4" fmla="*/ 158750 h 546161"/>
                <a:gd name="connsiteX5" fmla="*/ 431800 w 520700"/>
                <a:gd name="connsiteY5" fmla="*/ 165100 h 546161"/>
                <a:gd name="connsiteX6" fmla="*/ 520700 w 520700"/>
                <a:gd name="connsiteY6" fmla="*/ 12700 h 546161"/>
                <a:gd name="connsiteX7" fmla="*/ 215900 w 520700"/>
                <a:gd name="connsiteY7" fmla="*/ 520700 h 546161"/>
                <a:gd name="connsiteX8" fmla="*/ 0 w 520700"/>
                <a:gd name="connsiteY8" fmla="*/ 463550 h 546161"/>
                <a:gd name="connsiteX0" fmla="*/ 311150 w 520700"/>
                <a:gd name="connsiteY0" fmla="*/ 12700 h 545588"/>
                <a:gd name="connsiteX1" fmla="*/ 215900 w 520700"/>
                <a:gd name="connsiteY1" fmla="*/ 152400 h 545588"/>
                <a:gd name="connsiteX2" fmla="*/ 318293 w 520700"/>
                <a:gd name="connsiteY2" fmla="*/ 159543 h 545588"/>
                <a:gd name="connsiteX3" fmla="*/ 393700 w 520700"/>
                <a:gd name="connsiteY3" fmla="*/ 0 h 545588"/>
                <a:gd name="connsiteX4" fmla="*/ 317500 w 520700"/>
                <a:gd name="connsiteY4" fmla="*/ 158750 h 545588"/>
                <a:gd name="connsiteX5" fmla="*/ 431800 w 520700"/>
                <a:gd name="connsiteY5" fmla="*/ 165100 h 545588"/>
                <a:gd name="connsiteX6" fmla="*/ 520700 w 520700"/>
                <a:gd name="connsiteY6" fmla="*/ 12700 h 545588"/>
                <a:gd name="connsiteX7" fmla="*/ 215900 w 520700"/>
                <a:gd name="connsiteY7" fmla="*/ 520700 h 545588"/>
                <a:gd name="connsiteX8" fmla="*/ 30956 w 520700"/>
                <a:gd name="connsiteY8" fmla="*/ 466725 h 545588"/>
                <a:gd name="connsiteX9" fmla="*/ 0 w 520700"/>
                <a:gd name="connsiteY9" fmla="*/ 463550 h 545588"/>
                <a:gd name="connsiteX0" fmla="*/ 311150 w 520700"/>
                <a:gd name="connsiteY0" fmla="*/ 12700 h 545226"/>
                <a:gd name="connsiteX1" fmla="*/ 215900 w 520700"/>
                <a:gd name="connsiteY1" fmla="*/ 152400 h 545226"/>
                <a:gd name="connsiteX2" fmla="*/ 318293 w 520700"/>
                <a:gd name="connsiteY2" fmla="*/ 159543 h 545226"/>
                <a:gd name="connsiteX3" fmla="*/ 393700 w 520700"/>
                <a:gd name="connsiteY3" fmla="*/ 0 h 545226"/>
                <a:gd name="connsiteX4" fmla="*/ 317500 w 520700"/>
                <a:gd name="connsiteY4" fmla="*/ 158750 h 545226"/>
                <a:gd name="connsiteX5" fmla="*/ 431800 w 520700"/>
                <a:gd name="connsiteY5" fmla="*/ 165100 h 545226"/>
                <a:gd name="connsiteX6" fmla="*/ 520700 w 520700"/>
                <a:gd name="connsiteY6" fmla="*/ 12700 h 545226"/>
                <a:gd name="connsiteX7" fmla="*/ 215900 w 520700"/>
                <a:gd name="connsiteY7" fmla="*/ 520700 h 545226"/>
                <a:gd name="connsiteX8" fmla="*/ 0 w 520700"/>
                <a:gd name="connsiteY8" fmla="*/ 463550 h 545226"/>
                <a:gd name="connsiteX0" fmla="*/ 282575 w 492125"/>
                <a:gd name="connsiteY0" fmla="*/ 12700 h 545226"/>
                <a:gd name="connsiteX1" fmla="*/ 187325 w 492125"/>
                <a:gd name="connsiteY1" fmla="*/ 152400 h 545226"/>
                <a:gd name="connsiteX2" fmla="*/ 289718 w 492125"/>
                <a:gd name="connsiteY2" fmla="*/ 159543 h 545226"/>
                <a:gd name="connsiteX3" fmla="*/ 365125 w 492125"/>
                <a:gd name="connsiteY3" fmla="*/ 0 h 545226"/>
                <a:gd name="connsiteX4" fmla="*/ 288925 w 492125"/>
                <a:gd name="connsiteY4" fmla="*/ 158750 h 545226"/>
                <a:gd name="connsiteX5" fmla="*/ 403225 w 492125"/>
                <a:gd name="connsiteY5" fmla="*/ 165100 h 545226"/>
                <a:gd name="connsiteX6" fmla="*/ 492125 w 492125"/>
                <a:gd name="connsiteY6" fmla="*/ 12700 h 545226"/>
                <a:gd name="connsiteX7" fmla="*/ 187325 w 492125"/>
                <a:gd name="connsiteY7" fmla="*/ 520700 h 545226"/>
                <a:gd name="connsiteX8" fmla="*/ 0 w 492125"/>
                <a:gd name="connsiteY8" fmla="*/ 463550 h 545226"/>
                <a:gd name="connsiteX0" fmla="*/ 282575 w 492125"/>
                <a:gd name="connsiteY0" fmla="*/ 12700 h 549354"/>
                <a:gd name="connsiteX1" fmla="*/ 187325 w 492125"/>
                <a:gd name="connsiteY1" fmla="*/ 152400 h 549354"/>
                <a:gd name="connsiteX2" fmla="*/ 289718 w 492125"/>
                <a:gd name="connsiteY2" fmla="*/ 159543 h 549354"/>
                <a:gd name="connsiteX3" fmla="*/ 365125 w 492125"/>
                <a:gd name="connsiteY3" fmla="*/ 0 h 549354"/>
                <a:gd name="connsiteX4" fmla="*/ 288925 w 492125"/>
                <a:gd name="connsiteY4" fmla="*/ 158750 h 549354"/>
                <a:gd name="connsiteX5" fmla="*/ 403225 w 492125"/>
                <a:gd name="connsiteY5" fmla="*/ 165100 h 549354"/>
                <a:gd name="connsiteX6" fmla="*/ 492125 w 492125"/>
                <a:gd name="connsiteY6" fmla="*/ 12700 h 549354"/>
                <a:gd name="connsiteX7" fmla="*/ 187325 w 492125"/>
                <a:gd name="connsiteY7" fmla="*/ 520700 h 549354"/>
                <a:gd name="connsiteX8" fmla="*/ 0 w 492125"/>
                <a:gd name="connsiteY8" fmla="*/ 463550 h 549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125" h="549354">
                  <a:moveTo>
                    <a:pt x="282575" y="12700"/>
                  </a:moveTo>
                  <a:lnTo>
                    <a:pt x="187325" y="152400"/>
                  </a:lnTo>
                  <a:lnTo>
                    <a:pt x="289718" y="159543"/>
                  </a:lnTo>
                  <a:lnTo>
                    <a:pt x="365125" y="0"/>
                  </a:lnTo>
                  <a:lnTo>
                    <a:pt x="288925" y="158750"/>
                  </a:lnTo>
                  <a:lnTo>
                    <a:pt x="403225" y="165100"/>
                  </a:lnTo>
                  <a:lnTo>
                    <a:pt x="492125" y="12700"/>
                  </a:lnTo>
                  <a:cubicBezTo>
                    <a:pt x="456142" y="71967"/>
                    <a:pt x="269346" y="445558"/>
                    <a:pt x="187325" y="520700"/>
                  </a:cubicBezTo>
                  <a:cubicBezTo>
                    <a:pt x="105304" y="595842"/>
                    <a:pt x="33073" y="504031"/>
                    <a:pt x="0" y="463550"/>
                  </a:cubicBezTo>
                </a:path>
              </a:pathLst>
            </a:custGeom>
            <a:noFill/>
            <a:ln w="25400"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3897562" y="2647950"/>
              <a:ext cx="350587" cy="420904"/>
            </a:xfrm>
            <a:custGeom>
              <a:avLst/>
              <a:gdLst>
                <a:gd name="connsiteX0" fmla="*/ 127000 w 349250"/>
                <a:gd name="connsiteY0" fmla="*/ 431800 h 431800"/>
                <a:gd name="connsiteX1" fmla="*/ 0 w 349250"/>
                <a:gd name="connsiteY1" fmla="*/ 400050 h 431800"/>
                <a:gd name="connsiteX2" fmla="*/ 209550 w 349250"/>
                <a:gd name="connsiteY2" fmla="*/ 177800 h 431800"/>
                <a:gd name="connsiteX3" fmla="*/ 120650 w 349250"/>
                <a:gd name="connsiteY3" fmla="*/ 171450 h 431800"/>
                <a:gd name="connsiteX4" fmla="*/ 203200 w 349250"/>
                <a:gd name="connsiteY4" fmla="*/ 177800 h 431800"/>
                <a:gd name="connsiteX5" fmla="*/ 349250 w 349250"/>
                <a:gd name="connsiteY5" fmla="*/ 0 h 431800"/>
                <a:gd name="connsiteX6" fmla="*/ 196850 w 349250"/>
                <a:gd name="connsiteY6" fmla="*/ 0 h 431800"/>
                <a:gd name="connsiteX0" fmla="*/ 127000 w 349250"/>
                <a:gd name="connsiteY0" fmla="*/ 431800 h 431800"/>
                <a:gd name="connsiteX1" fmla="*/ 0 w 349250"/>
                <a:gd name="connsiteY1" fmla="*/ 400050 h 431800"/>
                <a:gd name="connsiteX2" fmla="*/ 200025 w 349250"/>
                <a:gd name="connsiteY2" fmla="*/ 177800 h 431800"/>
                <a:gd name="connsiteX3" fmla="*/ 120650 w 349250"/>
                <a:gd name="connsiteY3" fmla="*/ 171450 h 431800"/>
                <a:gd name="connsiteX4" fmla="*/ 203200 w 349250"/>
                <a:gd name="connsiteY4" fmla="*/ 177800 h 431800"/>
                <a:gd name="connsiteX5" fmla="*/ 349250 w 349250"/>
                <a:gd name="connsiteY5" fmla="*/ 0 h 431800"/>
                <a:gd name="connsiteX6" fmla="*/ 196850 w 349250"/>
                <a:gd name="connsiteY6" fmla="*/ 0 h 431800"/>
                <a:gd name="connsiteX0" fmla="*/ 128049 w 350299"/>
                <a:gd name="connsiteY0" fmla="*/ 431800 h 431800"/>
                <a:gd name="connsiteX1" fmla="*/ 1049 w 350299"/>
                <a:gd name="connsiteY1" fmla="*/ 400050 h 431800"/>
                <a:gd name="connsiteX2" fmla="*/ 201074 w 350299"/>
                <a:gd name="connsiteY2" fmla="*/ 177800 h 431800"/>
                <a:gd name="connsiteX3" fmla="*/ 121699 w 350299"/>
                <a:gd name="connsiteY3" fmla="*/ 171450 h 431800"/>
                <a:gd name="connsiteX4" fmla="*/ 204249 w 350299"/>
                <a:gd name="connsiteY4" fmla="*/ 177800 h 431800"/>
                <a:gd name="connsiteX5" fmla="*/ 350299 w 350299"/>
                <a:gd name="connsiteY5" fmla="*/ 0 h 431800"/>
                <a:gd name="connsiteX6" fmla="*/ 197899 w 350299"/>
                <a:gd name="connsiteY6" fmla="*/ 0 h 431800"/>
                <a:gd name="connsiteX0" fmla="*/ 128207 w 350457"/>
                <a:gd name="connsiteY0" fmla="*/ 431800 h 431800"/>
                <a:gd name="connsiteX1" fmla="*/ 1207 w 350457"/>
                <a:gd name="connsiteY1" fmla="*/ 400050 h 431800"/>
                <a:gd name="connsiteX2" fmla="*/ 201232 w 350457"/>
                <a:gd name="connsiteY2" fmla="*/ 177800 h 431800"/>
                <a:gd name="connsiteX3" fmla="*/ 121857 w 350457"/>
                <a:gd name="connsiteY3" fmla="*/ 171450 h 431800"/>
                <a:gd name="connsiteX4" fmla="*/ 204407 w 350457"/>
                <a:gd name="connsiteY4" fmla="*/ 177800 h 431800"/>
                <a:gd name="connsiteX5" fmla="*/ 350457 w 350457"/>
                <a:gd name="connsiteY5" fmla="*/ 0 h 431800"/>
                <a:gd name="connsiteX6" fmla="*/ 198057 w 350457"/>
                <a:gd name="connsiteY6" fmla="*/ 0 h 431800"/>
                <a:gd name="connsiteX0" fmla="*/ 130491 w 350360"/>
                <a:gd name="connsiteY0" fmla="*/ 400844 h 415066"/>
                <a:gd name="connsiteX1" fmla="*/ 1110 w 350360"/>
                <a:gd name="connsiteY1" fmla="*/ 400050 h 415066"/>
                <a:gd name="connsiteX2" fmla="*/ 201135 w 350360"/>
                <a:gd name="connsiteY2" fmla="*/ 177800 h 415066"/>
                <a:gd name="connsiteX3" fmla="*/ 121760 w 350360"/>
                <a:gd name="connsiteY3" fmla="*/ 171450 h 415066"/>
                <a:gd name="connsiteX4" fmla="*/ 204310 w 350360"/>
                <a:gd name="connsiteY4" fmla="*/ 177800 h 415066"/>
                <a:gd name="connsiteX5" fmla="*/ 350360 w 350360"/>
                <a:gd name="connsiteY5" fmla="*/ 0 h 415066"/>
                <a:gd name="connsiteX6" fmla="*/ 197960 w 350360"/>
                <a:gd name="connsiteY6" fmla="*/ 0 h 415066"/>
                <a:gd name="connsiteX0" fmla="*/ 130718 w 350587"/>
                <a:gd name="connsiteY0" fmla="*/ 400844 h 420904"/>
                <a:gd name="connsiteX1" fmla="*/ 1337 w 350587"/>
                <a:gd name="connsiteY1" fmla="*/ 400050 h 420904"/>
                <a:gd name="connsiteX2" fmla="*/ 201362 w 350587"/>
                <a:gd name="connsiteY2" fmla="*/ 177800 h 420904"/>
                <a:gd name="connsiteX3" fmla="*/ 121987 w 350587"/>
                <a:gd name="connsiteY3" fmla="*/ 171450 h 420904"/>
                <a:gd name="connsiteX4" fmla="*/ 204537 w 350587"/>
                <a:gd name="connsiteY4" fmla="*/ 177800 h 420904"/>
                <a:gd name="connsiteX5" fmla="*/ 350587 w 350587"/>
                <a:gd name="connsiteY5" fmla="*/ 0 h 420904"/>
                <a:gd name="connsiteX6" fmla="*/ 198187 w 350587"/>
                <a:gd name="connsiteY6" fmla="*/ 0 h 4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587" h="420904">
                  <a:moveTo>
                    <a:pt x="130718" y="400844"/>
                  </a:moveTo>
                  <a:cubicBezTo>
                    <a:pt x="57429" y="416455"/>
                    <a:pt x="-10437" y="437224"/>
                    <a:pt x="1337" y="400050"/>
                  </a:cubicBezTo>
                  <a:cubicBezTo>
                    <a:pt x="13111" y="362876"/>
                    <a:pt x="181254" y="215900"/>
                    <a:pt x="201362" y="177800"/>
                  </a:cubicBezTo>
                  <a:lnTo>
                    <a:pt x="121987" y="171450"/>
                  </a:lnTo>
                  <a:lnTo>
                    <a:pt x="204537" y="177800"/>
                  </a:lnTo>
                  <a:lnTo>
                    <a:pt x="350587" y="0"/>
                  </a:lnTo>
                  <a:lnTo>
                    <a:pt x="198187" y="0"/>
                  </a:lnTo>
                </a:path>
              </a:pathLst>
            </a:custGeom>
            <a:noFill/>
            <a:ln w="25400"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4286250" y="2654300"/>
              <a:ext cx="438150" cy="349250"/>
            </a:xfrm>
            <a:custGeom>
              <a:avLst/>
              <a:gdLst>
                <a:gd name="connsiteX0" fmla="*/ 171450 w 438150"/>
                <a:gd name="connsiteY0" fmla="*/ 0 h 349250"/>
                <a:gd name="connsiteX1" fmla="*/ 0 w 438150"/>
                <a:gd name="connsiteY1" fmla="*/ 342900 h 349250"/>
                <a:gd name="connsiteX2" fmla="*/ 336550 w 438150"/>
                <a:gd name="connsiteY2" fmla="*/ 349250 h 349250"/>
                <a:gd name="connsiteX3" fmla="*/ 393700 w 438150"/>
                <a:gd name="connsiteY3" fmla="*/ 184150 h 349250"/>
                <a:gd name="connsiteX4" fmla="*/ 82550 w 438150"/>
                <a:gd name="connsiteY4" fmla="*/ 184150 h 349250"/>
                <a:gd name="connsiteX5" fmla="*/ 387350 w 438150"/>
                <a:gd name="connsiteY5" fmla="*/ 190500 h 349250"/>
                <a:gd name="connsiteX6" fmla="*/ 438150 w 438150"/>
                <a:gd name="connsiteY6" fmla="*/ 12700 h 349250"/>
                <a:gd name="connsiteX7" fmla="*/ 171450 w 438150"/>
                <a:gd name="connsiteY7" fmla="*/ 0 h 349250"/>
                <a:gd name="connsiteX0" fmla="*/ 171450 w 438150"/>
                <a:gd name="connsiteY0" fmla="*/ 0 h 349250"/>
                <a:gd name="connsiteX1" fmla="*/ 0 w 438150"/>
                <a:gd name="connsiteY1" fmla="*/ 342900 h 349250"/>
                <a:gd name="connsiteX2" fmla="*/ 336550 w 438150"/>
                <a:gd name="connsiteY2" fmla="*/ 349250 h 349250"/>
                <a:gd name="connsiteX3" fmla="*/ 384175 w 438150"/>
                <a:gd name="connsiteY3" fmla="*/ 193675 h 349250"/>
                <a:gd name="connsiteX4" fmla="*/ 82550 w 438150"/>
                <a:gd name="connsiteY4" fmla="*/ 184150 h 349250"/>
                <a:gd name="connsiteX5" fmla="*/ 387350 w 438150"/>
                <a:gd name="connsiteY5" fmla="*/ 190500 h 349250"/>
                <a:gd name="connsiteX6" fmla="*/ 438150 w 438150"/>
                <a:gd name="connsiteY6" fmla="*/ 12700 h 349250"/>
                <a:gd name="connsiteX7" fmla="*/ 171450 w 438150"/>
                <a:gd name="connsiteY7" fmla="*/ 0 h 34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150" h="349250">
                  <a:moveTo>
                    <a:pt x="171450" y="0"/>
                  </a:moveTo>
                  <a:lnTo>
                    <a:pt x="0" y="342900"/>
                  </a:lnTo>
                  <a:lnTo>
                    <a:pt x="336550" y="349250"/>
                  </a:lnTo>
                  <a:lnTo>
                    <a:pt x="384175" y="193675"/>
                  </a:lnTo>
                  <a:lnTo>
                    <a:pt x="82550" y="184150"/>
                  </a:lnTo>
                  <a:lnTo>
                    <a:pt x="387350" y="190500"/>
                  </a:lnTo>
                  <a:lnTo>
                    <a:pt x="438150" y="12700"/>
                  </a:lnTo>
                  <a:lnTo>
                    <a:pt x="171450" y="0"/>
                  </a:lnTo>
                  <a:close/>
                </a:path>
              </a:pathLst>
            </a:custGeom>
            <a:noFill/>
            <a:ln w="25400" cap="rn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4616450" y="3600450"/>
              <a:ext cx="312088" cy="519049"/>
            </a:xfrm>
            <a:custGeom>
              <a:avLst/>
              <a:gdLst>
                <a:gd name="connsiteX0" fmla="*/ 0 w 311150"/>
                <a:gd name="connsiteY0" fmla="*/ 501650 h 501650"/>
                <a:gd name="connsiteX1" fmla="*/ 171450 w 311150"/>
                <a:gd name="connsiteY1" fmla="*/ 463550 h 501650"/>
                <a:gd name="connsiteX2" fmla="*/ 311150 w 311150"/>
                <a:gd name="connsiteY2" fmla="*/ 0 h 501650"/>
                <a:gd name="connsiteX3" fmla="*/ 101600 w 311150"/>
                <a:gd name="connsiteY3" fmla="*/ 146050 h 501650"/>
                <a:gd name="connsiteX4" fmla="*/ 228600 w 311150"/>
                <a:gd name="connsiteY4" fmla="*/ 247650 h 501650"/>
                <a:gd name="connsiteX0" fmla="*/ 0 w 312088"/>
                <a:gd name="connsiteY0" fmla="*/ 501650 h 509666"/>
                <a:gd name="connsiteX1" fmla="*/ 171450 w 312088"/>
                <a:gd name="connsiteY1" fmla="*/ 463550 h 509666"/>
                <a:gd name="connsiteX2" fmla="*/ 311150 w 312088"/>
                <a:gd name="connsiteY2" fmla="*/ 0 h 509666"/>
                <a:gd name="connsiteX3" fmla="*/ 101600 w 312088"/>
                <a:gd name="connsiteY3" fmla="*/ 146050 h 509666"/>
                <a:gd name="connsiteX4" fmla="*/ 228600 w 312088"/>
                <a:gd name="connsiteY4" fmla="*/ 247650 h 509666"/>
                <a:gd name="connsiteX0" fmla="*/ 0 w 312088"/>
                <a:gd name="connsiteY0" fmla="*/ 501650 h 519049"/>
                <a:gd name="connsiteX1" fmla="*/ 171450 w 312088"/>
                <a:gd name="connsiteY1" fmla="*/ 463550 h 519049"/>
                <a:gd name="connsiteX2" fmla="*/ 311150 w 312088"/>
                <a:gd name="connsiteY2" fmla="*/ 0 h 519049"/>
                <a:gd name="connsiteX3" fmla="*/ 101600 w 312088"/>
                <a:gd name="connsiteY3" fmla="*/ 146050 h 519049"/>
                <a:gd name="connsiteX4" fmla="*/ 228600 w 312088"/>
                <a:gd name="connsiteY4" fmla="*/ 247650 h 519049"/>
                <a:gd name="connsiteX0" fmla="*/ 0 w 312088"/>
                <a:gd name="connsiteY0" fmla="*/ 501650 h 519049"/>
                <a:gd name="connsiteX1" fmla="*/ 171450 w 312088"/>
                <a:gd name="connsiteY1" fmla="*/ 463550 h 519049"/>
                <a:gd name="connsiteX2" fmla="*/ 311150 w 312088"/>
                <a:gd name="connsiteY2" fmla="*/ 0 h 519049"/>
                <a:gd name="connsiteX3" fmla="*/ 101600 w 312088"/>
                <a:gd name="connsiteY3" fmla="*/ 146050 h 519049"/>
                <a:gd name="connsiteX4" fmla="*/ 247650 w 312088"/>
                <a:gd name="connsiteY4" fmla="*/ 264319 h 519049"/>
                <a:gd name="connsiteX0" fmla="*/ 0 w 312088"/>
                <a:gd name="connsiteY0" fmla="*/ 501650 h 519049"/>
                <a:gd name="connsiteX1" fmla="*/ 171450 w 312088"/>
                <a:gd name="connsiteY1" fmla="*/ 463550 h 519049"/>
                <a:gd name="connsiteX2" fmla="*/ 311150 w 312088"/>
                <a:gd name="connsiteY2" fmla="*/ 0 h 519049"/>
                <a:gd name="connsiteX3" fmla="*/ 101600 w 312088"/>
                <a:gd name="connsiteY3" fmla="*/ 146050 h 519049"/>
                <a:gd name="connsiteX4" fmla="*/ 247650 w 312088"/>
                <a:gd name="connsiteY4" fmla="*/ 264319 h 519049"/>
                <a:gd name="connsiteX0" fmla="*/ 0 w 312088"/>
                <a:gd name="connsiteY0" fmla="*/ 501650 h 519049"/>
                <a:gd name="connsiteX1" fmla="*/ 171450 w 312088"/>
                <a:gd name="connsiteY1" fmla="*/ 463550 h 519049"/>
                <a:gd name="connsiteX2" fmla="*/ 311150 w 312088"/>
                <a:gd name="connsiteY2" fmla="*/ 0 h 519049"/>
                <a:gd name="connsiteX3" fmla="*/ 101600 w 312088"/>
                <a:gd name="connsiteY3" fmla="*/ 146050 h 519049"/>
                <a:gd name="connsiteX4" fmla="*/ 247650 w 312088"/>
                <a:gd name="connsiteY4" fmla="*/ 264319 h 519049"/>
                <a:gd name="connsiteX0" fmla="*/ 0 w 312088"/>
                <a:gd name="connsiteY0" fmla="*/ 501650 h 519049"/>
                <a:gd name="connsiteX1" fmla="*/ 171450 w 312088"/>
                <a:gd name="connsiteY1" fmla="*/ 463550 h 519049"/>
                <a:gd name="connsiteX2" fmla="*/ 311150 w 312088"/>
                <a:gd name="connsiteY2" fmla="*/ 0 h 519049"/>
                <a:gd name="connsiteX3" fmla="*/ 101600 w 312088"/>
                <a:gd name="connsiteY3" fmla="*/ 146050 h 519049"/>
                <a:gd name="connsiteX4" fmla="*/ 247650 w 312088"/>
                <a:gd name="connsiteY4" fmla="*/ 264319 h 519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088" h="519049">
                  <a:moveTo>
                    <a:pt x="0" y="501650"/>
                  </a:moveTo>
                  <a:cubicBezTo>
                    <a:pt x="61913" y="515143"/>
                    <a:pt x="119592" y="547158"/>
                    <a:pt x="171450" y="463550"/>
                  </a:cubicBezTo>
                  <a:cubicBezTo>
                    <a:pt x="223308" y="379942"/>
                    <a:pt x="322792" y="52917"/>
                    <a:pt x="311150" y="0"/>
                  </a:cubicBezTo>
                  <a:cubicBezTo>
                    <a:pt x="200819" y="41540"/>
                    <a:pt x="128587" y="97367"/>
                    <a:pt x="101600" y="146050"/>
                  </a:cubicBezTo>
                  <a:cubicBezTo>
                    <a:pt x="79634" y="185675"/>
                    <a:pt x="198967" y="224896"/>
                    <a:pt x="247650" y="264319"/>
                  </a:cubicBezTo>
                </a:path>
              </a:pathLst>
            </a:custGeom>
            <a:noFill/>
            <a:ln w="25400" cap="rnd">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p:cNvSpPr/>
            <p:nvPr/>
          </p:nvSpPr>
          <p:spPr>
            <a:xfrm>
              <a:off x="4362450" y="3606800"/>
              <a:ext cx="279400" cy="457557"/>
            </a:xfrm>
            <a:custGeom>
              <a:avLst/>
              <a:gdLst>
                <a:gd name="connsiteX0" fmla="*/ 190500 w 279400"/>
                <a:gd name="connsiteY0" fmla="*/ 0 h 438150"/>
                <a:gd name="connsiteX1" fmla="*/ 146050 w 279400"/>
                <a:gd name="connsiteY1" fmla="*/ 146050 h 438150"/>
                <a:gd name="connsiteX2" fmla="*/ 241300 w 279400"/>
                <a:gd name="connsiteY2" fmla="*/ 146050 h 438150"/>
                <a:gd name="connsiteX3" fmla="*/ 279400 w 279400"/>
                <a:gd name="connsiteY3" fmla="*/ 38100 h 438150"/>
                <a:gd name="connsiteX4" fmla="*/ 165100 w 279400"/>
                <a:gd name="connsiteY4" fmla="*/ 273050 h 438150"/>
                <a:gd name="connsiteX5" fmla="*/ 146050 w 279400"/>
                <a:gd name="connsiteY5" fmla="*/ 323850 h 438150"/>
                <a:gd name="connsiteX6" fmla="*/ 133350 w 279400"/>
                <a:gd name="connsiteY6" fmla="*/ 349250 h 438150"/>
                <a:gd name="connsiteX7" fmla="*/ 0 w 279400"/>
                <a:gd name="connsiteY7" fmla="*/ 438150 h 438150"/>
                <a:gd name="connsiteX0" fmla="*/ 190500 w 279400"/>
                <a:gd name="connsiteY0" fmla="*/ 0 h 438150"/>
                <a:gd name="connsiteX1" fmla="*/ 146050 w 279400"/>
                <a:gd name="connsiteY1" fmla="*/ 146050 h 438150"/>
                <a:gd name="connsiteX2" fmla="*/ 241300 w 279400"/>
                <a:gd name="connsiteY2" fmla="*/ 146050 h 438150"/>
                <a:gd name="connsiteX3" fmla="*/ 279400 w 279400"/>
                <a:gd name="connsiteY3" fmla="*/ 38100 h 438150"/>
                <a:gd name="connsiteX4" fmla="*/ 165100 w 279400"/>
                <a:gd name="connsiteY4" fmla="*/ 273050 h 438150"/>
                <a:gd name="connsiteX5" fmla="*/ 133350 w 279400"/>
                <a:gd name="connsiteY5" fmla="*/ 349250 h 438150"/>
                <a:gd name="connsiteX6" fmla="*/ 0 w 279400"/>
                <a:gd name="connsiteY6" fmla="*/ 438150 h 438150"/>
                <a:gd name="connsiteX0" fmla="*/ 190500 w 279400"/>
                <a:gd name="connsiteY0" fmla="*/ 0 h 438150"/>
                <a:gd name="connsiteX1" fmla="*/ 146050 w 279400"/>
                <a:gd name="connsiteY1" fmla="*/ 146050 h 438150"/>
                <a:gd name="connsiteX2" fmla="*/ 241300 w 279400"/>
                <a:gd name="connsiteY2" fmla="*/ 146050 h 438150"/>
                <a:gd name="connsiteX3" fmla="*/ 279400 w 279400"/>
                <a:gd name="connsiteY3" fmla="*/ 38100 h 438150"/>
                <a:gd name="connsiteX4" fmla="*/ 133350 w 279400"/>
                <a:gd name="connsiteY4" fmla="*/ 349250 h 438150"/>
                <a:gd name="connsiteX5" fmla="*/ 0 w 279400"/>
                <a:gd name="connsiteY5" fmla="*/ 438150 h 438150"/>
                <a:gd name="connsiteX0" fmla="*/ 190500 w 279400"/>
                <a:gd name="connsiteY0" fmla="*/ 0 h 438150"/>
                <a:gd name="connsiteX1" fmla="*/ 146050 w 279400"/>
                <a:gd name="connsiteY1" fmla="*/ 146050 h 438150"/>
                <a:gd name="connsiteX2" fmla="*/ 241300 w 279400"/>
                <a:gd name="connsiteY2" fmla="*/ 146050 h 438150"/>
                <a:gd name="connsiteX3" fmla="*/ 279400 w 279400"/>
                <a:gd name="connsiteY3" fmla="*/ 38100 h 438150"/>
                <a:gd name="connsiteX4" fmla="*/ 159544 w 279400"/>
                <a:gd name="connsiteY4" fmla="*/ 408781 h 438150"/>
                <a:gd name="connsiteX5" fmla="*/ 0 w 279400"/>
                <a:gd name="connsiteY5" fmla="*/ 438150 h 438150"/>
                <a:gd name="connsiteX0" fmla="*/ 190500 w 279400"/>
                <a:gd name="connsiteY0" fmla="*/ 0 h 445254"/>
                <a:gd name="connsiteX1" fmla="*/ 146050 w 279400"/>
                <a:gd name="connsiteY1" fmla="*/ 146050 h 445254"/>
                <a:gd name="connsiteX2" fmla="*/ 241300 w 279400"/>
                <a:gd name="connsiteY2" fmla="*/ 146050 h 445254"/>
                <a:gd name="connsiteX3" fmla="*/ 279400 w 279400"/>
                <a:gd name="connsiteY3" fmla="*/ 38100 h 445254"/>
                <a:gd name="connsiteX4" fmla="*/ 159544 w 279400"/>
                <a:gd name="connsiteY4" fmla="*/ 408781 h 445254"/>
                <a:gd name="connsiteX5" fmla="*/ 0 w 279400"/>
                <a:gd name="connsiteY5" fmla="*/ 438150 h 445254"/>
                <a:gd name="connsiteX0" fmla="*/ 190500 w 279400"/>
                <a:gd name="connsiteY0" fmla="*/ 0 h 457557"/>
                <a:gd name="connsiteX1" fmla="*/ 146050 w 279400"/>
                <a:gd name="connsiteY1" fmla="*/ 146050 h 457557"/>
                <a:gd name="connsiteX2" fmla="*/ 241300 w 279400"/>
                <a:gd name="connsiteY2" fmla="*/ 146050 h 457557"/>
                <a:gd name="connsiteX3" fmla="*/ 279400 w 279400"/>
                <a:gd name="connsiteY3" fmla="*/ 38100 h 457557"/>
                <a:gd name="connsiteX4" fmla="*/ 159544 w 279400"/>
                <a:gd name="connsiteY4" fmla="*/ 408781 h 457557"/>
                <a:gd name="connsiteX5" fmla="*/ 0 w 279400"/>
                <a:gd name="connsiteY5" fmla="*/ 438150 h 457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9400" h="457557">
                  <a:moveTo>
                    <a:pt x="190500" y="0"/>
                  </a:moveTo>
                  <a:lnTo>
                    <a:pt x="146050" y="146050"/>
                  </a:lnTo>
                  <a:lnTo>
                    <a:pt x="241300" y="146050"/>
                  </a:lnTo>
                  <a:lnTo>
                    <a:pt x="279400" y="38100"/>
                  </a:lnTo>
                  <a:cubicBezTo>
                    <a:pt x="265774" y="81888"/>
                    <a:pt x="206111" y="342106"/>
                    <a:pt x="159544" y="408781"/>
                  </a:cubicBezTo>
                  <a:cubicBezTo>
                    <a:pt x="112977" y="475456"/>
                    <a:pt x="50799" y="461697"/>
                    <a:pt x="0" y="438150"/>
                  </a:cubicBezTo>
                </a:path>
              </a:pathLst>
            </a:custGeom>
            <a:noFill/>
            <a:ln w="25400" cap="rnd">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descr="A picture containing indoor, sitting, small, old&#10;&#10;Description automatically generated">
            <a:extLst>
              <a:ext uri="{FF2B5EF4-FFF2-40B4-BE49-F238E27FC236}">
                <a16:creationId xmlns:a16="http://schemas.microsoft.com/office/drawing/2014/main" id="{9B93EF6E-7C0F-4A8A-AE57-28C05C34DF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Seal inscribed “belonging to Ahimelech, son of Saul,” 10th–7th centuries BC</a:t>
            </a:r>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Yahweh has avenged my lord the king this day of Saul and of his offspring</a:t>
            </a:r>
          </a:p>
        </p:txBody>
      </p:sp>
    </p:spTree>
    <p:extLst>
      <p:ext uri="{BB962C8B-B14F-4D97-AF65-F5344CB8AC3E}">
        <p14:creationId xmlns:p14="http://schemas.microsoft.com/office/powerpoint/2010/main" val="4976039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B29FBD84-A0E7-4AC6-B9A5-300CCE1590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3392" y="0"/>
            <a:ext cx="5157216" cy="6858000"/>
          </a:xfrm>
          <a:prstGeom prst="rect">
            <a:avLst/>
          </a:prstGeom>
        </p:spPr>
      </p:pic>
      <p:sp>
        <p:nvSpPr>
          <p:cNvPr id="2" name="Text Placeholder 1"/>
          <p:cNvSpPr>
            <a:spLocks noGrp="1"/>
          </p:cNvSpPr>
          <p:nvPr>
            <p:ph type="body" sz="quarter" idx="10"/>
          </p:nvPr>
        </p:nvSpPr>
        <p:spPr/>
        <p:txBody>
          <a:bodyPr/>
          <a:lstStyle/>
          <a:p>
            <a:r>
              <a:rPr lang="en-US"/>
              <a:t>“Shasu of Yahweh” inscription from Soleb, 14th century BC</a:t>
            </a:r>
          </a:p>
        </p:txBody>
      </p:sp>
      <p:sp>
        <p:nvSpPr>
          <p:cNvPr id="3" name="Text Placeholder 2"/>
          <p:cNvSpPr>
            <a:spLocks noGrp="1"/>
          </p:cNvSpPr>
          <p:nvPr>
            <p:ph type="body" sz="quarter" idx="12"/>
          </p:nvPr>
        </p:nvSpPr>
        <p:spPr/>
        <p:txBody>
          <a:bodyPr/>
          <a:lstStyle/>
          <a:p>
            <a:r>
              <a:rPr lang="en-US" dirty="0"/>
              <a:t>4:9</a:t>
            </a:r>
          </a:p>
        </p:txBody>
      </p:sp>
      <p:sp>
        <p:nvSpPr>
          <p:cNvPr id="4" name="Title 3"/>
          <p:cNvSpPr>
            <a:spLocks noGrp="1"/>
          </p:cNvSpPr>
          <p:nvPr>
            <p:ph type="title"/>
          </p:nvPr>
        </p:nvSpPr>
        <p:spPr>
          <a:xfrm>
            <a:off x="0" y="0"/>
            <a:ext cx="9144000" cy="369332"/>
          </a:xfrm>
        </p:spPr>
        <p:txBody>
          <a:bodyPr/>
          <a:lstStyle/>
          <a:p>
            <a:r>
              <a:rPr lang="en-US" dirty="0"/>
              <a:t>Then David replied . . . and said, “As Yahweh lives”</a:t>
            </a:r>
          </a:p>
        </p:txBody>
      </p:sp>
    </p:spTree>
    <p:extLst>
      <p:ext uri="{BB962C8B-B14F-4D97-AF65-F5344CB8AC3E}">
        <p14:creationId xmlns:p14="http://schemas.microsoft.com/office/powerpoint/2010/main" val="27031934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993392" y="0"/>
            <a:ext cx="5157216" cy="6858000"/>
            <a:chOff x="1993392" y="0"/>
            <a:chExt cx="5157216" cy="685800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3392" y="0"/>
              <a:ext cx="5157216"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Freeform 4"/>
            <p:cNvSpPr/>
            <p:nvPr/>
          </p:nvSpPr>
          <p:spPr>
            <a:xfrm>
              <a:off x="4419584" y="3263105"/>
              <a:ext cx="817927" cy="571341"/>
            </a:xfrm>
            <a:custGeom>
              <a:avLst/>
              <a:gdLst>
                <a:gd name="connsiteX0" fmla="*/ 812006 w 812006"/>
                <a:gd name="connsiteY0" fmla="*/ 42863 h 554832"/>
                <a:gd name="connsiteX1" fmla="*/ 104775 w 812006"/>
                <a:gd name="connsiteY1" fmla="*/ 0 h 554832"/>
                <a:gd name="connsiteX2" fmla="*/ 4762 w 812006"/>
                <a:gd name="connsiteY2" fmla="*/ 59532 h 554832"/>
                <a:gd name="connsiteX3" fmla="*/ 0 w 812006"/>
                <a:gd name="connsiteY3" fmla="*/ 407194 h 554832"/>
                <a:gd name="connsiteX4" fmla="*/ 30956 w 812006"/>
                <a:gd name="connsiteY4" fmla="*/ 509588 h 554832"/>
                <a:gd name="connsiteX5" fmla="*/ 457200 w 812006"/>
                <a:gd name="connsiteY5" fmla="*/ 526257 h 554832"/>
                <a:gd name="connsiteX6" fmla="*/ 469106 w 812006"/>
                <a:gd name="connsiteY6" fmla="*/ 190500 h 554832"/>
                <a:gd name="connsiteX7" fmla="*/ 392906 w 812006"/>
                <a:gd name="connsiteY7" fmla="*/ 192882 h 554832"/>
                <a:gd name="connsiteX8" fmla="*/ 383381 w 812006"/>
                <a:gd name="connsiteY8" fmla="*/ 431007 h 554832"/>
                <a:gd name="connsiteX9" fmla="*/ 104775 w 812006"/>
                <a:gd name="connsiteY9" fmla="*/ 407194 h 554832"/>
                <a:gd name="connsiteX10" fmla="*/ 128587 w 812006"/>
                <a:gd name="connsiteY10" fmla="*/ 90488 h 554832"/>
                <a:gd name="connsiteX11" fmla="*/ 711993 w 812006"/>
                <a:gd name="connsiteY11" fmla="*/ 128588 h 554832"/>
                <a:gd name="connsiteX12" fmla="*/ 697706 w 812006"/>
                <a:gd name="connsiteY12" fmla="*/ 519113 h 554832"/>
                <a:gd name="connsiteX13" fmla="*/ 757237 w 812006"/>
                <a:gd name="connsiteY13" fmla="*/ 554832 h 554832"/>
                <a:gd name="connsiteX14" fmla="*/ 802481 w 812006"/>
                <a:gd name="connsiteY14" fmla="*/ 504825 h 554832"/>
                <a:gd name="connsiteX15" fmla="*/ 812006 w 812006"/>
                <a:gd name="connsiteY15" fmla="*/ 42863 h 554832"/>
                <a:gd name="connsiteX0" fmla="*/ 812006 w 812006"/>
                <a:gd name="connsiteY0" fmla="*/ 42863 h 554832"/>
                <a:gd name="connsiteX1" fmla="*/ 104775 w 812006"/>
                <a:gd name="connsiteY1" fmla="*/ 0 h 554832"/>
                <a:gd name="connsiteX2" fmla="*/ 4762 w 812006"/>
                <a:gd name="connsiteY2" fmla="*/ 59532 h 554832"/>
                <a:gd name="connsiteX3" fmla="*/ 0 w 812006"/>
                <a:gd name="connsiteY3" fmla="*/ 407194 h 554832"/>
                <a:gd name="connsiteX4" fmla="*/ 30956 w 812006"/>
                <a:gd name="connsiteY4" fmla="*/ 509588 h 554832"/>
                <a:gd name="connsiteX5" fmla="*/ 457200 w 812006"/>
                <a:gd name="connsiteY5" fmla="*/ 526257 h 554832"/>
                <a:gd name="connsiteX6" fmla="*/ 469106 w 812006"/>
                <a:gd name="connsiteY6" fmla="*/ 190500 h 554832"/>
                <a:gd name="connsiteX7" fmla="*/ 392906 w 812006"/>
                <a:gd name="connsiteY7" fmla="*/ 192882 h 554832"/>
                <a:gd name="connsiteX8" fmla="*/ 383381 w 812006"/>
                <a:gd name="connsiteY8" fmla="*/ 431007 h 554832"/>
                <a:gd name="connsiteX9" fmla="*/ 104775 w 812006"/>
                <a:gd name="connsiteY9" fmla="*/ 407194 h 554832"/>
                <a:gd name="connsiteX10" fmla="*/ 128587 w 812006"/>
                <a:gd name="connsiteY10" fmla="*/ 90488 h 554832"/>
                <a:gd name="connsiteX11" fmla="*/ 711993 w 812006"/>
                <a:gd name="connsiteY11" fmla="*/ 128588 h 554832"/>
                <a:gd name="connsiteX12" fmla="*/ 697706 w 812006"/>
                <a:gd name="connsiteY12" fmla="*/ 519113 h 554832"/>
                <a:gd name="connsiteX13" fmla="*/ 757237 w 812006"/>
                <a:gd name="connsiteY13" fmla="*/ 554832 h 554832"/>
                <a:gd name="connsiteX14" fmla="*/ 802481 w 812006"/>
                <a:gd name="connsiteY14" fmla="*/ 504825 h 554832"/>
                <a:gd name="connsiteX15" fmla="*/ 812006 w 812006"/>
                <a:gd name="connsiteY15" fmla="*/ 42863 h 554832"/>
                <a:gd name="connsiteX0" fmla="*/ 812006 w 812006"/>
                <a:gd name="connsiteY0" fmla="*/ 58738 h 570707"/>
                <a:gd name="connsiteX1" fmla="*/ 98425 w 812006"/>
                <a:gd name="connsiteY1" fmla="*/ 0 h 570707"/>
                <a:gd name="connsiteX2" fmla="*/ 4762 w 812006"/>
                <a:gd name="connsiteY2" fmla="*/ 75407 h 570707"/>
                <a:gd name="connsiteX3" fmla="*/ 0 w 812006"/>
                <a:gd name="connsiteY3" fmla="*/ 423069 h 570707"/>
                <a:gd name="connsiteX4" fmla="*/ 30956 w 812006"/>
                <a:gd name="connsiteY4" fmla="*/ 525463 h 570707"/>
                <a:gd name="connsiteX5" fmla="*/ 457200 w 812006"/>
                <a:gd name="connsiteY5" fmla="*/ 542132 h 570707"/>
                <a:gd name="connsiteX6" fmla="*/ 469106 w 812006"/>
                <a:gd name="connsiteY6" fmla="*/ 206375 h 570707"/>
                <a:gd name="connsiteX7" fmla="*/ 392906 w 812006"/>
                <a:gd name="connsiteY7" fmla="*/ 208757 h 570707"/>
                <a:gd name="connsiteX8" fmla="*/ 383381 w 812006"/>
                <a:gd name="connsiteY8" fmla="*/ 446882 h 570707"/>
                <a:gd name="connsiteX9" fmla="*/ 104775 w 812006"/>
                <a:gd name="connsiteY9" fmla="*/ 423069 h 570707"/>
                <a:gd name="connsiteX10" fmla="*/ 128587 w 812006"/>
                <a:gd name="connsiteY10" fmla="*/ 106363 h 570707"/>
                <a:gd name="connsiteX11" fmla="*/ 711993 w 812006"/>
                <a:gd name="connsiteY11" fmla="*/ 144463 h 570707"/>
                <a:gd name="connsiteX12" fmla="*/ 697706 w 812006"/>
                <a:gd name="connsiteY12" fmla="*/ 534988 h 570707"/>
                <a:gd name="connsiteX13" fmla="*/ 757237 w 812006"/>
                <a:gd name="connsiteY13" fmla="*/ 570707 h 570707"/>
                <a:gd name="connsiteX14" fmla="*/ 802481 w 812006"/>
                <a:gd name="connsiteY14" fmla="*/ 520700 h 570707"/>
                <a:gd name="connsiteX15" fmla="*/ 812006 w 812006"/>
                <a:gd name="connsiteY15" fmla="*/ 58738 h 570707"/>
                <a:gd name="connsiteX0" fmla="*/ 812006 w 812006"/>
                <a:gd name="connsiteY0" fmla="*/ 58738 h 570707"/>
                <a:gd name="connsiteX1" fmla="*/ 98425 w 812006"/>
                <a:gd name="connsiteY1" fmla="*/ 0 h 570707"/>
                <a:gd name="connsiteX2" fmla="*/ 4762 w 812006"/>
                <a:gd name="connsiteY2" fmla="*/ 75407 h 570707"/>
                <a:gd name="connsiteX3" fmla="*/ 0 w 812006"/>
                <a:gd name="connsiteY3" fmla="*/ 423069 h 570707"/>
                <a:gd name="connsiteX4" fmla="*/ 30956 w 812006"/>
                <a:gd name="connsiteY4" fmla="*/ 525463 h 570707"/>
                <a:gd name="connsiteX5" fmla="*/ 457200 w 812006"/>
                <a:gd name="connsiteY5" fmla="*/ 542132 h 570707"/>
                <a:gd name="connsiteX6" fmla="*/ 469106 w 812006"/>
                <a:gd name="connsiteY6" fmla="*/ 206375 h 570707"/>
                <a:gd name="connsiteX7" fmla="*/ 392906 w 812006"/>
                <a:gd name="connsiteY7" fmla="*/ 208757 h 570707"/>
                <a:gd name="connsiteX8" fmla="*/ 383381 w 812006"/>
                <a:gd name="connsiteY8" fmla="*/ 446882 h 570707"/>
                <a:gd name="connsiteX9" fmla="*/ 104775 w 812006"/>
                <a:gd name="connsiteY9" fmla="*/ 423069 h 570707"/>
                <a:gd name="connsiteX10" fmla="*/ 128587 w 812006"/>
                <a:gd name="connsiteY10" fmla="*/ 106363 h 570707"/>
                <a:gd name="connsiteX11" fmla="*/ 711993 w 812006"/>
                <a:gd name="connsiteY11" fmla="*/ 144463 h 570707"/>
                <a:gd name="connsiteX12" fmla="*/ 697706 w 812006"/>
                <a:gd name="connsiteY12" fmla="*/ 534988 h 570707"/>
                <a:gd name="connsiteX13" fmla="*/ 757237 w 812006"/>
                <a:gd name="connsiteY13" fmla="*/ 570707 h 570707"/>
                <a:gd name="connsiteX14" fmla="*/ 802481 w 812006"/>
                <a:gd name="connsiteY14" fmla="*/ 520700 h 570707"/>
                <a:gd name="connsiteX15" fmla="*/ 812006 w 812006"/>
                <a:gd name="connsiteY15" fmla="*/ 58738 h 570707"/>
                <a:gd name="connsiteX0" fmla="*/ 812006 w 816323"/>
                <a:gd name="connsiteY0" fmla="*/ 58738 h 570707"/>
                <a:gd name="connsiteX1" fmla="*/ 98425 w 816323"/>
                <a:gd name="connsiteY1" fmla="*/ 0 h 570707"/>
                <a:gd name="connsiteX2" fmla="*/ 4762 w 816323"/>
                <a:gd name="connsiteY2" fmla="*/ 75407 h 570707"/>
                <a:gd name="connsiteX3" fmla="*/ 0 w 816323"/>
                <a:gd name="connsiteY3" fmla="*/ 423069 h 570707"/>
                <a:gd name="connsiteX4" fmla="*/ 30956 w 816323"/>
                <a:gd name="connsiteY4" fmla="*/ 525463 h 570707"/>
                <a:gd name="connsiteX5" fmla="*/ 457200 w 816323"/>
                <a:gd name="connsiteY5" fmla="*/ 542132 h 570707"/>
                <a:gd name="connsiteX6" fmla="*/ 469106 w 816323"/>
                <a:gd name="connsiteY6" fmla="*/ 206375 h 570707"/>
                <a:gd name="connsiteX7" fmla="*/ 392906 w 816323"/>
                <a:gd name="connsiteY7" fmla="*/ 208757 h 570707"/>
                <a:gd name="connsiteX8" fmla="*/ 383381 w 816323"/>
                <a:gd name="connsiteY8" fmla="*/ 446882 h 570707"/>
                <a:gd name="connsiteX9" fmla="*/ 104775 w 816323"/>
                <a:gd name="connsiteY9" fmla="*/ 423069 h 570707"/>
                <a:gd name="connsiteX10" fmla="*/ 128587 w 816323"/>
                <a:gd name="connsiteY10" fmla="*/ 106363 h 570707"/>
                <a:gd name="connsiteX11" fmla="*/ 711993 w 816323"/>
                <a:gd name="connsiteY11" fmla="*/ 144463 h 570707"/>
                <a:gd name="connsiteX12" fmla="*/ 697706 w 816323"/>
                <a:gd name="connsiteY12" fmla="*/ 534988 h 570707"/>
                <a:gd name="connsiteX13" fmla="*/ 757237 w 816323"/>
                <a:gd name="connsiteY13" fmla="*/ 570707 h 570707"/>
                <a:gd name="connsiteX14" fmla="*/ 802481 w 816323"/>
                <a:gd name="connsiteY14" fmla="*/ 520700 h 570707"/>
                <a:gd name="connsiteX15" fmla="*/ 812006 w 816323"/>
                <a:gd name="connsiteY15" fmla="*/ 58738 h 570707"/>
                <a:gd name="connsiteX0" fmla="*/ 812006 w 816323"/>
                <a:gd name="connsiteY0" fmla="*/ 58738 h 580390"/>
                <a:gd name="connsiteX1" fmla="*/ 98425 w 816323"/>
                <a:gd name="connsiteY1" fmla="*/ 0 h 580390"/>
                <a:gd name="connsiteX2" fmla="*/ 4762 w 816323"/>
                <a:gd name="connsiteY2" fmla="*/ 75407 h 580390"/>
                <a:gd name="connsiteX3" fmla="*/ 0 w 816323"/>
                <a:gd name="connsiteY3" fmla="*/ 423069 h 580390"/>
                <a:gd name="connsiteX4" fmla="*/ 30956 w 816323"/>
                <a:gd name="connsiteY4" fmla="*/ 525463 h 580390"/>
                <a:gd name="connsiteX5" fmla="*/ 457200 w 816323"/>
                <a:gd name="connsiteY5" fmla="*/ 542132 h 580390"/>
                <a:gd name="connsiteX6" fmla="*/ 469106 w 816323"/>
                <a:gd name="connsiteY6" fmla="*/ 206375 h 580390"/>
                <a:gd name="connsiteX7" fmla="*/ 392906 w 816323"/>
                <a:gd name="connsiteY7" fmla="*/ 208757 h 580390"/>
                <a:gd name="connsiteX8" fmla="*/ 383381 w 816323"/>
                <a:gd name="connsiteY8" fmla="*/ 446882 h 580390"/>
                <a:gd name="connsiteX9" fmla="*/ 104775 w 816323"/>
                <a:gd name="connsiteY9" fmla="*/ 423069 h 580390"/>
                <a:gd name="connsiteX10" fmla="*/ 128587 w 816323"/>
                <a:gd name="connsiteY10" fmla="*/ 106363 h 580390"/>
                <a:gd name="connsiteX11" fmla="*/ 711993 w 816323"/>
                <a:gd name="connsiteY11" fmla="*/ 144463 h 580390"/>
                <a:gd name="connsiteX12" fmla="*/ 697706 w 816323"/>
                <a:gd name="connsiteY12" fmla="*/ 534988 h 580390"/>
                <a:gd name="connsiteX13" fmla="*/ 757237 w 816323"/>
                <a:gd name="connsiteY13" fmla="*/ 570707 h 580390"/>
                <a:gd name="connsiteX14" fmla="*/ 802481 w 816323"/>
                <a:gd name="connsiteY14" fmla="*/ 520700 h 580390"/>
                <a:gd name="connsiteX15" fmla="*/ 812006 w 816323"/>
                <a:gd name="connsiteY15" fmla="*/ 58738 h 580390"/>
                <a:gd name="connsiteX0" fmla="*/ 812006 w 816323"/>
                <a:gd name="connsiteY0" fmla="*/ 58738 h 580390"/>
                <a:gd name="connsiteX1" fmla="*/ 98425 w 816323"/>
                <a:gd name="connsiteY1" fmla="*/ 0 h 580390"/>
                <a:gd name="connsiteX2" fmla="*/ 4762 w 816323"/>
                <a:gd name="connsiteY2" fmla="*/ 75407 h 580390"/>
                <a:gd name="connsiteX3" fmla="*/ 0 w 816323"/>
                <a:gd name="connsiteY3" fmla="*/ 423069 h 580390"/>
                <a:gd name="connsiteX4" fmla="*/ 30956 w 816323"/>
                <a:gd name="connsiteY4" fmla="*/ 525463 h 580390"/>
                <a:gd name="connsiteX5" fmla="*/ 457200 w 816323"/>
                <a:gd name="connsiteY5" fmla="*/ 542132 h 580390"/>
                <a:gd name="connsiteX6" fmla="*/ 469106 w 816323"/>
                <a:gd name="connsiteY6" fmla="*/ 206375 h 580390"/>
                <a:gd name="connsiteX7" fmla="*/ 392906 w 816323"/>
                <a:gd name="connsiteY7" fmla="*/ 208757 h 580390"/>
                <a:gd name="connsiteX8" fmla="*/ 383381 w 816323"/>
                <a:gd name="connsiteY8" fmla="*/ 446882 h 580390"/>
                <a:gd name="connsiteX9" fmla="*/ 104775 w 816323"/>
                <a:gd name="connsiteY9" fmla="*/ 423069 h 580390"/>
                <a:gd name="connsiteX10" fmla="*/ 128587 w 816323"/>
                <a:gd name="connsiteY10" fmla="*/ 106363 h 580390"/>
                <a:gd name="connsiteX11" fmla="*/ 711993 w 816323"/>
                <a:gd name="connsiteY11" fmla="*/ 144463 h 580390"/>
                <a:gd name="connsiteX12" fmla="*/ 697706 w 816323"/>
                <a:gd name="connsiteY12" fmla="*/ 534988 h 580390"/>
                <a:gd name="connsiteX13" fmla="*/ 757237 w 816323"/>
                <a:gd name="connsiteY13" fmla="*/ 570707 h 580390"/>
                <a:gd name="connsiteX14" fmla="*/ 802481 w 816323"/>
                <a:gd name="connsiteY14" fmla="*/ 520700 h 580390"/>
                <a:gd name="connsiteX15" fmla="*/ 812006 w 816323"/>
                <a:gd name="connsiteY15" fmla="*/ 58738 h 580390"/>
                <a:gd name="connsiteX0" fmla="*/ 812006 w 816323"/>
                <a:gd name="connsiteY0" fmla="*/ 58738 h 580390"/>
                <a:gd name="connsiteX1" fmla="*/ 98425 w 816323"/>
                <a:gd name="connsiteY1" fmla="*/ 0 h 580390"/>
                <a:gd name="connsiteX2" fmla="*/ 4762 w 816323"/>
                <a:gd name="connsiteY2" fmla="*/ 75407 h 580390"/>
                <a:gd name="connsiteX3" fmla="*/ 0 w 816323"/>
                <a:gd name="connsiteY3" fmla="*/ 423069 h 580390"/>
                <a:gd name="connsiteX4" fmla="*/ 30956 w 816323"/>
                <a:gd name="connsiteY4" fmla="*/ 525463 h 580390"/>
                <a:gd name="connsiteX5" fmla="*/ 457200 w 816323"/>
                <a:gd name="connsiteY5" fmla="*/ 542132 h 580390"/>
                <a:gd name="connsiteX6" fmla="*/ 469106 w 816323"/>
                <a:gd name="connsiteY6" fmla="*/ 206375 h 580390"/>
                <a:gd name="connsiteX7" fmla="*/ 392906 w 816323"/>
                <a:gd name="connsiteY7" fmla="*/ 208757 h 580390"/>
                <a:gd name="connsiteX8" fmla="*/ 383381 w 816323"/>
                <a:gd name="connsiteY8" fmla="*/ 446882 h 580390"/>
                <a:gd name="connsiteX9" fmla="*/ 104775 w 816323"/>
                <a:gd name="connsiteY9" fmla="*/ 423069 h 580390"/>
                <a:gd name="connsiteX10" fmla="*/ 128587 w 816323"/>
                <a:gd name="connsiteY10" fmla="*/ 106363 h 580390"/>
                <a:gd name="connsiteX11" fmla="*/ 711993 w 816323"/>
                <a:gd name="connsiteY11" fmla="*/ 144463 h 580390"/>
                <a:gd name="connsiteX12" fmla="*/ 697706 w 816323"/>
                <a:gd name="connsiteY12" fmla="*/ 534988 h 580390"/>
                <a:gd name="connsiteX13" fmla="*/ 757237 w 816323"/>
                <a:gd name="connsiteY13" fmla="*/ 570707 h 580390"/>
                <a:gd name="connsiteX14" fmla="*/ 802481 w 816323"/>
                <a:gd name="connsiteY14" fmla="*/ 520700 h 580390"/>
                <a:gd name="connsiteX15" fmla="*/ 812006 w 816323"/>
                <a:gd name="connsiteY15" fmla="*/ 58738 h 580390"/>
                <a:gd name="connsiteX0" fmla="*/ 812006 w 816323"/>
                <a:gd name="connsiteY0" fmla="*/ 58738 h 580390"/>
                <a:gd name="connsiteX1" fmla="*/ 98425 w 816323"/>
                <a:gd name="connsiteY1" fmla="*/ 0 h 580390"/>
                <a:gd name="connsiteX2" fmla="*/ 4762 w 816323"/>
                <a:gd name="connsiteY2" fmla="*/ 75407 h 580390"/>
                <a:gd name="connsiteX3" fmla="*/ 0 w 816323"/>
                <a:gd name="connsiteY3" fmla="*/ 423069 h 580390"/>
                <a:gd name="connsiteX4" fmla="*/ 30956 w 816323"/>
                <a:gd name="connsiteY4" fmla="*/ 525463 h 580390"/>
                <a:gd name="connsiteX5" fmla="*/ 457200 w 816323"/>
                <a:gd name="connsiteY5" fmla="*/ 542132 h 580390"/>
                <a:gd name="connsiteX6" fmla="*/ 469106 w 816323"/>
                <a:gd name="connsiteY6" fmla="*/ 206375 h 580390"/>
                <a:gd name="connsiteX7" fmla="*/ 392906 w 816323"/>
                <a:gd name="connsiteY7" fmla="*/ 208757 h 580390"/>
                <a:gd name="connsiteX8" fmla="*/ 383381 w 816323"/>
                <a:gd name="connsiteY8" fmla="*/ 446882 h 580390"/>
                <a:gd name="connsiteX9" fmla="*/ 104775 w 816323"/>
                <a:gd name="connsiteY9" fmla="*/ 423069 h 580390"/>
                <a:gd name="connsiteX10" fmla="*/ 128587 w 816323"/>
                <a:gd name="connsiteY10" fmla="*/ 106363 h 580390"/>
                <a:gd name="connsiteX11" fmla="*/ 711993 w 816323"/>
                <a:gd name="connsiteY11" fmla="*/ 144463 h 580390"/>
                <a:gd name="connsiteX12" fmla="*/ 697706 w 816323"/>
                <a:gd name="connsiteY12" fmla="*/ 534988 h 580390"/>
                <a:gd name="connsiteX13" fmla="*/ 757237 w 816323"/>
                <a:gd name="connsiteY13" fmla="*/ 570707 h 580390"/>
                <a:gd name="connsiteX14" fmla="*/ 802481 w 816323"/>
                <a:gd name="connsiteY14" fmla="*/ 520700 h 580390"/>
                <a:gd name="connsiteX15" fmla="*/ 812006 w 816323"/>
                <a:gd name="connsiteY15" fmla="*/ 58738 h 580390"/>
                <a:gd name="connsiteX0" fmla="*/ 812006 w 816323"/>
                <a:gd name="connsiteY0" fmla="*/ 58738 h 582095"/>
                <a:gd name="connsiteX1" fmla="*/ 98425 w 816323"/>
                <a:gd name="connsiteY1" fmla="*/ 0 h 582095"/>
                <a:gd name="connsiteX2" fmla="*/ 4762 w 816323"/>
                <a:gd name="connsiteY2" fmla="*/ 75407 h 582095"/>
                <a:gd name="connsiteX3" fmla="*/ 0 w 816323"/>
                <a:gd name="connsiteY3" fmla="*/ 423069 h 582095"/>
                <a:gd name="connsiteX4" fmla="*/ 30956 w 816323"/>
                <a:gd name="connsiteY4" fmla="*/ 525463 h 582095"/>
                <a:gd name="connsiteX5" fmla="*/ 457200 w 816323"/>
                <a:gd name="connsiteY5" fmla="*/ 542132 h 582095"/>
                <a:gd name="connsiteX6" fmla="*/ 469106 w 816323"/>
                <a:gd name="connsiteY6" fmla="*/ 206375 h 582095"/>
                <a:gd name="connsiteX7" fmla="*/ 392906 w 816323"/>
                <a:gd name="connsiteY7" fmla="*/ 208757 h 582095"/>
                <a:gd name="connsiteX8" fmla="*/ 383381 w 816323"/>
                <a:gd name="connsiteY8" fmla="*/ 446882 h 582095"/>
                <a:gd name="connsiteX9" fmla="*/ 104775 w 816323"/>
                <a:gd name="connsiteY9" fmla="*/ 423069 h 582095"/>
                <a:gd name="connsiteX10" fmla="*/ 128587 w 816323"/>
                <a:gd name="connsiteY10" fmla="*/ 106363 h 582095"/>
                <a:gd name="connsiteX11" fmla="*/ 711993 w 816323"/>
                <a:gd name="connsiteY11" fmla="*/ 144463 h 582095"/>
                <a:gd name="connsiteX12" fmla="*/ 697706 w 816323"/>
                <a:gd name="connsiteY12" fmla="*/ 534988 h 582095"/>
                <a:gd name="connsiteX13" fmla="*/ 757237 w 816323"/>
                <a:gd name="connsiteY13" fmla="*/ 570707 h 582095"/>
                <a:gd name="connsiteX14" fmla="*/ 802481 w 816323"/>
                <a:gd name="connsiteY14" fmla="*/ 520700 h 582095"/>
                <a:gd name="connsiteX15" fmla="*/ 812006 w 816323"/>
                <a:gd name="connsiteY15" fmla="*/ 58738 h 582095"/>
                <a:gd name="connsiteX0" fmla="*/ 812006 w 816323"/>
                <a:gd name="connsiteY0" fmla="*/ 58738 h 580390"/>
                <a:gd name="connsiteX1" fmla="*/ 98425 w 816323"/>
                <a:gd name="connsiteY1" fmla="*/ 0 h 580390"/>
                <a:gd name="connsiteX2" fmla="*/ 4762 w 816323"/>
                <a:gd name="connsiteY2" fmla="*/ 75407 h 580390"/>
                <a:gd name="connsiteX3" fmla="*/ 0 w 816323"/>
                <a:gd name="connsiteY3" fmla="*/ 423069 h 580390"/>
                <a:gd name="connsiteX4" fmla="*/ 30956 w 816323"/>
                <a:gd name="connsiteY4" fmla="*/ 525463 h 580390"/>
                <a:gd name="connsiteX5" fmla="*/ 457200 w 816323"/>
                <a:gd name="connsiteY5" fmla="*/ 542132 h 580390"/>
                <a:gd name="connsiteX6" fmla="*/ 469106 w 816323"/>
                <a:gd name="connsiteY6" fmla="*/ 206375 h 580390"/>
                <a:gd name="connsiteX7" fmla="*/ 392906 w 816323"/>
                <a:gd name="connsiteY7" fmla="*/ 208757 h 580390"/>
                <a:gd name="connsiteX8" fmla="*/ 383381 w 816323"/>
                <a:gd name="connsiteY8" fmla="*/ 446882 h 580390"/>
                <a:gd name="connsiteX9" fmla="*/ 104775 w 816323"/>
                <a:gd name="connsiteY9" fmla="*/ 423069 h 580390"/>
                <a:gd name="connsiteX10" fmla="*/ 128587 w 816323"/>
                <a:gd name="connsiteY10" fmla="*/ 106363 h 580390"/>
                <a:gd name="connsiteX11" fmla="*/ 711993 w 816323"/>
                <a:gd name="connsiteY11" fmla="*/ 144463 h 580390"/>
                <a:gd name="connsiteX12" fmla="*/ 697706 w 816323"/>
                <a:gd name="connsiteY12" fmla="*/ 534988 h 580390"/>
                <a:gd name="connsiteX13" fmla="*/ 757237 w 816323"/>
                <a:gd name="connsiteY13" fmla="*/ 570707 h 580390"/>
                <a:gd name="connsiteX14" fmla="*/ 802481 w 816323"/>
                <a:gd name="connsiteY14" fmla="*/ 520700 h 580390"/>
                <a:gd name="connsiteX15" fmla="*/ 812006 w 816323"/>
                <a:gd name="connsiteY15" fmla="*/ 58738 h 580390"/>
                <a:gd name="connsiteX0" fmla="*/ 822649 w 826966"/>
                <a:gd name="connsiteY0" fmla="*/ 58738 h 580390"/>
                <a:gd name="connsiteX1" fmla="*/ 109068 w 826966"/>
                <a:gd name="connsiteY1" fmla="*/ 0 h 580390"/>
                <a:gd name="connsiteX2" fmla="*/ 15405 w 826966"/>
                <a:gd name="connsiteY2" fmla="*/ 75407 h 580390"/>
                <a:gd name="connsiteX3" fmla="*/ 10643 w 826966"/>
                <a:gd name="connsiteY3" fmla="*/ 423069 h 580390"/>
                <a:gd name="connsiteX4" fmla="*/ 41599 w 826966"/>
                <a:gd name="connsiteY4" fmla="*/ 525463 h 580390"/>
                <a:gd name="connsiteX5" fmla="*/ 477368 w 826966"/>
                <a:gd name="connsiteY5" fmla="*/ 516732 h 580390"/>
                <a:gd name="connsiteX6" fmla="*/ 479749 w 826966"/>
                <a:gd name="connsiteY6" fmla="*/ 206375 h 580390"/>
                <a:gd name="connsiteX7" fmla="*/ 403549 w 826966"/>
                <a:gd name="connsiteY7" fmla="*/ 208757 h 580390"/>
                <a:gd name="connsiteX8" fmla="*/ 394024 w 826966"/>
                <a:gd name="connsiteY8" fmla="*/ 446882 h 580390"/>
                <a:gd name="connsiteX9" fmla="*/ 115418 w 826966"/>
                <a:gd name="connsiteY9" fmla="*/ 423069 h 580390"/>
                <a:gd name="connsiteX10" fmla="*/ 139230 w 826966"/>
                <a:gd name="connsiteY10" fmla="*/ 106363 h 580390"/>
                <a:gd name="connsiteX11" fmla="*/ 722636 w 826966"/>
                <a:gd name="connsiteY11" fmla="*/ 144463 h 580390"/>
                <a:gd name="connsiteX12" fmla="*/ 708349 w 826966"/>
                <a:gd name="connsiteY12" fmla="*/ 534988 h 580390"/>
                <a:gd name="connsiteX13" fmla="*/ 767880 w 826966"/>
                <a:gd name="connsiteY13" fmla="*/ 570707 h 580390"/>
                <a:gd name="connsiteX14" fmla="*/ 813124 w 826966"/>
                <a:gd name="connsiteY14" fmla="*/ 520700 h 580390"/>
                <a:gd name="connsiteX15" fmla="*/ 822649 w 826966"/>
                <a:gd name="connsiteY15" fmla="*/ 58738 h 580390"/>
                <a:gd name="connsiteX0" fmla="*/ 822649 w 826966"/>
                <a:gd name="connsiteY0" fmla="*/ 58738 h 580390"/>
                <a:gd name="connsiteX1" fmla="*/ 109068 w 826966"/>
                <a:gd name="connsiteY1" fmla="*/ 0 h 580390"/>
                <a:gd name="connsiteX2" fmla="*/ 15405 w 826966"/>
                <a:gd name="connsiteY2" fmla="*/ 75407 h 580390"/>
                <a:gd name="connsiteX3" fmla="*/ 10643 w 826966"/>
                <a:gd name="connsiteY3" fmla="*/ 423069 h 580390"/>
                <a:gd name="connsiteX4" fmla="*/ 41599 w 826966"/>
                <a:gd name="connsiteY4" fmla="*/ 525463 h 580390"/>
                <a:gd name="connsiteX5" fmla="*/ 477368 w 826966"/>
                <a:gd name="connsiteY5" fmla="*/ 516732 h 580390"/>
                <a:gd name="connsiteX6" fmla="*/ 479749 w 826966"/>
                <a:gd name="connsiteY6" fmla="*/ 206375 h 580390"/>
                <a:gd name="connsiteX7" fmla="*/ 403549 w 826966"/>
                <a:gd name="connsiteY7" fmla="*/ 208757 h 580390"/>
                <a:gd name="connsiteX8" fmla="*/ 394024 w 826966"/>
                <a:gd name="connsiteY8" fmla="*/ 446882 h 580390"/>
                <a:gd name="connsiteX9" fmla="*/ 115418 w 826966"/>
                <a:gd name="connsiteY9" fmla="*/ 423069 h 580390"/>
                <a:gd name="connsiteX10" fmla="*/ 139230 w 826966"/>
                <a:gd name="connsiteY10" fmla="*/ 106363 h 580390"/>
                <a:gd name="connsiteX11" fmla="*/ 722636 w 826966"/>
                <a:gd name="connsiteY11" fmla="*/ 144463 h 580390"/>
                <a:gd name="connsiteX12" fmla="*/ 708349 w 826966"/>
                <a:gd name="connsiteY12" fmla="*/ 534988 h 580390"/>
                <a:gd name="connsiteX13" fmla="*/ 767880 w 826966"/>
                <a:gd name="connsiteY13" fmla="*/ 570707 h 580390"/>
                <a:gd name="connsiteX14" fmla="*/ 813124 w 826966"/>
                <a:gd name="connsiteY14" fmla="*/ 520700 h 580390"/>
                <a:gd name="connsiteX15" fmla="*/ 822649 w 826966"/>
                <a:gd name="connsiteY15" fmla="*/ 58738 h 580390"/>
                <a:gd name="connsiteX0" fmla="*/ 827419 w 831736"/>
                <a:gd name="connsiteY0" fmla="*/ 58738 h 580390"/>
                <a:gd name="connsiteX1" fmla="*/ 113838 w 831736"/>
                <a:gd name="connsiteY1" fmla="*/ 0 h 580390"/>
                <a:gd name="connsiteX2" fmla="*/ 20175 w 831736"/>
                <a:gd name="connsiteY2" fmla="*/ 75407 h 580390"/>
                <a:gd name="connsiteX3" fmla="*/ 46369 w 831736"/>
                <a:gd name="connsiteY3" fmla="*/ 525463 h 580390"/>
                <a:gd name="connsiteX4" fmla="*/ 482138 w 831736"/>
                <a:gd name="connsiteY4" fmla="*/ 516732 h 580390"/>
                <a:gd name="connsiteX5" fmla="*/ 484519 w 831736"/>
                <a:gd name="connsiteY5" fmla="*/ 206375 h 580390"/>
                <a:gd name="connsiteX6" fmla="*/ 408319 w 831736"/>
                <a:gd name="connsiteY6" fmla="*/ 208757 h 580390"/>
                <a:gd name="connsiteX7" fmla="*/ 398794 w 831736"/>
                <a:gd name="connsiteY7" fmla="*/ 446882 h 580390"/>
                <a:gd name="connsiteX8" fmla="*/ 120188 w 831736"/>
                <a:gd name="connsiteY8" fmla="*/ 423069 h 580390"/>
                <a:gd name="connsiteX9" fmla="*/ 144000 w 831736"/>
                <a:gd name="connsiteY9" fmla="*/ 106363 h 580390"/>
                <a:gd name="connsiteX10" fmla="*/ 727406 w 831736"/>
                <a:gd name="connsiteY10" fmla="*/ 144463 h 580390"/>
                <a:gd name="connsiteX11" fmla="*/ 713119 w 831736"/>
                <a:gd name="connsiteY11" fmla="*/ 534988 h 580390"/>
                <a:gd name="connsiteX12" fmla="*/ 772650 w 831736"/>
                <a:gd name="connsiteY12" fmla="*/ 570707 h 580390"/>
                <a:gd name="connsiteX13" fmla="*/ 817894 w 831736"/>
                <a:gd name="connsiteY13" fmla="*/ 520700 h 580390"/>
                <a:gd name="connsiteX14" fmla="*/ 827419 w 831736"/>
                <a:gd name="connsiteY14" fmla="*/ 58738 h 580390"/>
                <a:gd name="connsiteX0" fmla="*/ 829075 w 833392"/>
                <a:gd name="connsiteY0" fmla="*/ 58738 h 580390"/>
                <a:gd name="connsiteX1" fmla="*/ 115494 w 833392"/>
                <a:gd name="connsiteY1" fmla="*/ 0 h 580390"/>
                <a:gd name="connsiteX2" fmla="*/ 21831 w 833392"/>
                <a:gd name="connsiteY2" fmla="*/ 75407 h 580390"/>
                <a:gd name="connsiteX3" fmla="*/ 48025 w 833392"/>
                <a:gd name="connsiteY3" fmla="*/ 525463 h 580390"/>
                <a:gd name="connsiteX4" fmla="*/ 483794 w 833392"/>
                <a:gd name="connsiteY4" fmla="*/ 516732 h 580390"/>
                <a:gd name="connsiteX5" fmla="*/ 486175 w 833392"/>
                <a:gd name="connsiteY5" fmla="*/ 206375 h 580390"/>
                <a:gd name="connsiteX6" fmla="*/ 409975 w 833392"/>
                <a:gd name="connsiteY6" fmla="*/ 208757 h 580390"/>
                <a:gd name="connsiteX7" fmla="*/ 400450 w 833392"/>
                <a:gd name="connsiteY7" fmla="*/ 446882 h 580390"/>
                <a:gd name="connsiteX8" fmla="*/ 121844 w 833392"/>
                <a:gd name="connsiteY8" fmla="*/ 423069 h 580390"/>
                <a:gd name="connsiteX9" fmla="*/ 145656 w 833392"/>
                <a:gd name="connsiteY9" fmla="*/ 106363 h 580390"/>
                <a:gd name="connsiteX10" fmla="*/ 729062 w 833392"/>
                <a:gd name="connsiteY10" fmla="*/ 144463 h 580390"/>
                <a:gd name="connsiteX11" fmla="*/ 714775 w 833392"/>
                <a:gd name="connsiteY11" fmla="*/ 534988 h 580390"/>
                <a:gd name="connsiteX12" fmla="*/ 774306 w 833392"/>
                <a:gd name="connsiteY12" fmla="*/ 570707 h 580390"/>
                <a:gd name="connsiteX13" fmla="*/ 819550 w 833392"/>
                <a:gd name="connsiteY13" fmla="*/ 520700 h 580390"/>
                <a:gd name="connsiteX14" fmla="*/ 829075 w 833392"/>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84985 w 817927"/>
                <a:gd name="connsiteY7" fmla="*/ 446882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84985 w 817927"/>
                <a:gd name="connsiteY7" fmla="*/ 446882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84985 w 817927"/>
                <a:gd name="connsiteY7" fmla="*/ 446882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84985 w 817927"/>
                <a:gd name="connsiteY7" fmla="*/ 446882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400860 w 817927"/>
                <a:gd name="connsiteY7" fmla="*/ 405607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94510 w 817927"/>
                <a:gd name="connsiteY7" fmla="*/ 431007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94510 w 817927"/>
                <a:gd name="connsiteY7" fmla="*/ 431007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94510 w 817927"/>
                <a:gd name="connsiteY7" fmla="*/ 431007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94510 w 817927"/>
                <a:gd name="connsiteY7" fmla="*/ 431007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94510 w 817927"/>
                <a:gd name="connsiteY7" fmla="*/ 431007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94510 w 817927"/>
                <a:gd name="connsiteY7" fmla="*/ 431007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76989"/>
                <a:gd name="connsiteX1" fmla="*/ 100029 w 817927"/>
                <a:gd name="connsiteY1" fmla="*/ 0 h 576989"/>
                <a:gd name="connsiteX2" fmla="*/ 6366 w 817927"/>
                <a:gd name="connsiteY2" fmla="*/ 75407 h 576989"/>
                <a:gd name="connsiteX3" fmla="*/ 32560 w 817927"/>
                <a:gd name="connsiteY3" fmla="*/ 525463 h 576989"/>
                <a:gd name="connsiteX4" fmla="*/ 468329 w 817927"/>
                <a:gd name="connsiteY4" fmla="*/ 516732 h 576989"/>
                <a:gd name="connsiteX5" fmla="*/ 470710 w 817927"/>
                <a:gd name="connsiteY5" fmla="*/ 206375 h 576989"/>
                <a:gd name="connsiteX6" fmla="*/ 394510 w 817927"/>
                <a:gd name="connsiteY6" fmla="*/ 208757 h 576989"/>
                <a:gd name="connsiteX7" fmla="*/ 394510 w 817927"/>
                <a:gd name="connsiteY7" fmla="*/ 431007 h 576989"/>
                <a:gd name="connsiteX8" fmla="*/ 106379 w 817927"/>
                <a:gd name="connsiteY8" fmla="*/ 423069 h 576989"/>
                <a:gd name="connsiteX9" fmla="*/ 130191 w 817927"/>
                <a:gd name="connsiteY9" fmla="*/ 106363 h 576989"/>
                <a:gd name="connsiteX10" fmla="*/ 713597 w 817927"/>
                <a:gd name="connsiteY10" fmla="*/ 144463 h 576989"/>
                <a:gd name="connsiteX11" fmla="*/ 699310 w 817927"/>
                <a:gd name="connsiteY11" fmla="*/ 534988 h 576989"/>
                <a:gd name="connsiteX12" fmla="*/ 758841 w 817927"/>
                <a:gd name="connsiteY12" fmla="*/ 570707 h 576989"/>
                <a:gd name="connsiteX13" fmla="*/ 804085 w 817927"/>
                <a:gd name="connsiteY13" fmla="*/ 520700 h 576989"/>
                <a:gd name="connsiteX14" fmla="*/ 813610 w 817927"/>
                <a:gd name="connsiteY14" fmla="*/ 58738 h 576989"/>
                <a:gd name="connsiteX0" fmla="*/ 813610 w 817927"/>
                <a:gd name="connsiteY0" fmla="*/ 58738 h 571341"/>
                <a:gd name="connsiteX1" fmla="*/ 100029 w 817927"/>
                <a:gd name="connsiteY1" fmla="*/ 0 h 571341"/>
                <a:gd name="connsiteX2" fmla="*/ 6366 w 817927"/>
                <a:gd name="connsiteY2" fmla="*/ 75407 h 571341"/>
                <a:gd name="connsiteX3" fmla="*/ 32560 w 817927"/>
                <a:gd name="connsiteY3" fmla="*/ 525463 h 571341"/>
                <a:gd name="connsiteX4" fmla="*/ 468329 w 817927"/>
                <a:gd name="connsiteY4" fmla="*/ 516732 h 571341"/>
                <a:gd name="connsiteX5" fmla="*/ 470710 w 817927"/>
                <a:gd name="connsiteY5" fmla="*/ 206375 h 571341"/>
                <a:gd name="connsiteX6" fmla="*/ 394510 w 817927"/>
                <a:gd name="connsiteY6" fmla="*/ 208757 h 571341"/>
                <a:gd name="connsiteX7" fmla="*/ 394510 w 817927"/>
                <a:gd name="connsiteY7" fmla="*/ 431007 h 571341"/>
                <a:gd name="connsiteX8" fmla="*/ 106379 w 817927"/>
                <a:gd name="connsiteY8" fmla="*/ 423069 h 571341"/>
                <a:gd name="connsiteX9" fmla="*/ 130191 w 817927"/>
                <a:gd name="connsiteY9" fmla="*/ 106363 h 571341"/>
                <a:gd name="connsiteX10" fmla="*/ 713597 w 817927"/>
                <a:gd name="connsiteY10" fmla="*/ 144463 h 571341"/>
                <a:gd name="connsiteX11" fmla="*/ 699310 w 817927"/>
                <a:gd name="connsiteY11" fmla="*/ 534988 h 571341"/>
                <a:gd name="connsiteX12" fmla="*/ 758841 w 817927"/>
                <a:gd name="connsiteY12" fmla="*/ 570707 h 571341"/>
                <a:gd name="connsiteX13" fmla="*/ 804085 w 817927"/>
                <a:gd name="connsiteY13" fmla="*/ 520700 h 571341"/>
                <a:gd name="connsiteX14" fmla="*/ 813610 w 817927"/>
                <a:gd name="connsiteY14" fmla="*/ 58738 h 571341"/>
                <a:gd name="connsiteX0" fmla="*/ 813610 w 817927"/>
                <a:gd name="connsiteY0" fmla="*/ 58738 h 571341"/>
                <a:gd name="connsiteX1" fmla="*/ 100029 w 817927"/>
                <a:gd name="connsiteY1" fmla="*/ 0 h 571341"/>
                <a:gd name="connsiteX2" fmla="*/ 6366 w 817927"/>
                <a:gd name="connsiteY2" fmla="*/ 75407 h 571341"/>
                <a:gd name="connsiteX3" fmla="*/ 32560 w 817927"/>
                <a:gd name="connsiteY3" fmla="*/ 525463 h 571341"/>
                <a:gd name="connsiteX4" fmla="*/ 468329 w 817927"/>
                <a:gd name="connsiteY4" fmla="*/ 516732 h 571341"/>
                <a:gd name="connsiteX5" fmla="*/ 470710 w 817927"/>
                <a:gd name="connsiteY5" fmla="*/ 206375 h 571341"/>
                <a:gd name="connsiteX6" fmla="*/ 394510 w 817927"/>
                <a:gd name="connsiteY6" fmla="*/ 208757 h 571341"/>
                <a:gd name="connsiteX7" fmla="*/ 394510 w 817927"/>
                <a:gd name="connsiteY7" fmla="*/ 431007 h 571341"/>
                <a:gd name="connsiteX8" fmla="*/ 106379 w 817927"/>
                <a:gd name="connsiteY8" fmla="*/ 423069 h 571341"/>
                <a:gd name="connsiteX9" fmla="*/ 130191 w 817927"/>
                <a:gd name="connsiteY9" fmla="*/ 106363 h 571341"/>
                <a:gd name="connsiteX10" fmla="*/ 713597 w 817927"/>
                <a:gd name="connsiteY10" fmla="*/ 144463 h 571341"/>
                <a:gd name="connsiteX11" fmla="*/ 699310 w 817927"/>
                <a:gd name="connsiteY11" fmla="*/ 534988 h 571341"/>
                <a:gd name="connsiteX12" fmla="*/ 758841 w 817927"/>
                <a:gd name="connsiteY12" fmla="*/ 570707 h 571341"/>
                <a:gd name="connsiteX13" fmla="*/ 804085 w 817927"/>
                <a:gd name="connsiteY13" fmla="*/ 520700 h 571341"/>
                <a:gd name="connsiteX14" fmla="*/ 813610 w 817927"/>
                <a:gd name="connsiteY14" fmla="*/ 58738 h 57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7927" h="571341">
                  <a:moveTo>
                    <a:pt x="813610" y="58738"/>
                  </a:moveTo>
                  <a:cubicBezTo>
                    <a:pt x="791650" y="39159"/>
                    <a:pt x="337889" y="19579"/>
                    <a:pt x="100029" y="0"/>
                  </a:cubicBezTo>
                  <a:cubicBezTo>
                    <a:pt x="66691" y="19844"/>
                    <a:pt x="33354" y="17463"/>
                    <a:pt x="6366" y="75407"/>
                  </a:cubicBezTo>
                  <a:cubicBezTo>
                    <a:pt x="-4879" y="162984"/>
                    <a:pt x="-4100" y="488224"/>
                    <a:pt x="32560" y="525463"/>
                  </a:cubicBezTo>
                  <a:cubicBezTo>
                    <a:pt x="53760" y="546998"/>
                    <a:pt x="411179" y="544513"/>
                    <a:pt x="468329" y="516732"/>
                  </a:cubicBezTo>
                  <a:cubicBezTo>
                    <a:pt x="509120" y="496903"/>
                    <a:pt x="481426" y="261937"/>
                    <a:pt x="470710" y="206375"/>
                  </a:cubicBezTo>
                  <a:lnTo>
                    <a:pt x="394510" y="208757"/>
                  </a:lnTo>
                  <a:lnTo>
                    <a:pt x="394510" y="431007"/>
                  </a:lnTo>
                  <a:cubicBezTo>
                    <a:pt x="368713" y="444501"/>
                    <a:pt x="150432" y="477176"/>
                    <a:pt x="106379" y="423069"/>
                  </a:cubicBezTo>
                  <a:cubicBezTo>
                    <a:pt x="62326" y="368962"/>
                    <a:pt x="102013" y="124222"/>
                    <a:pt x="130191" y="106363"/>
                  </a:cubicBezTo>
                  <a:cubicBezTo>
                    <a:pt x="150829" y="89695"/>
                    <a:pt x="690578" y="115888"/>
                    <a:pt x="713597" y="144463"/>
                  </a:cubicBezTo>
                  <a:cubicBezTo>
                    <a:pt x="734235" y="166688"/>
                    <a:pt x="704072" y="404813"/>
                    <a:pt x="699310" y="534988"/>
                  </a:cubicBezTo>
                  <a:cubicBezTo>
                    <a:pt x="718757" y="570311"/>
                    <a:pt x="741379" y="573088"/>
                    <a:pt x="758841" y="570707"/>
                  </a:cubicBezTo>
                  <a:cubicBezTo>
                    <a:pt x="776303" y="568326"/>
                    <a:pt x="792576" y="558403"/>
                    <a:pt x="804085" y="520700"/>
                  </a:cubicBezTo>
                  <a:cubicBezTo>
                    <a:pt x="807260" y="366713"/>
                    <a:pt x="826310" y="95250"/>
                    <a:pt x="813610" y="58738"/>
                  </a:cubicBezTo>
                  <a:close/>
                </a:path>
              </a:pathLst>
            </a:cu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5352301" y="3270532"/>
              <a:ext cx="310311" cy="1133359"/>
            </a:xfrm>
            <a:custGeom>
              <a:avLst/>
              <a:gdLst>
                <a:gd name="connsiteX0" fmla="*/ 85725 w 297657"/>
                <a:gd name="connsiteY0" fmla="*/ 1112044 h 1112044"/>
                <a:gd name="connsiteX1" fmla="*/ 130969 w 297657"/>
                <a:gd name="connsiteY1" fmla="*/ 807244 h 1112044"/>
                <a:gd name="connsiteX2" fmla="*/ 264319 w 297657"/>
                <a:gd name="connsiteY2" fmla="*/ 745331 h 1112044"/>
                <a:gd name="connsiteX3" fmla="*/ 297657 w 297657"/>
                <a:gd name="connsiteY3" fmla="*/ 69056 h 1112044"/>
                <a:gd name="connsiteX4" fmla="*/ 230982 w 297657"/>
                <a:gd name="connsiteY4" fmla="*/ 0 h 1112044"/>
                <a:gd name="connsiteX5" fmla="*/ 14288 w 297657"/>
                <a:gd name="connsiteY5" fmla="*/ 173831 h 1112044"/>
                <a:gd name="connsiteX6" fmla="*/ 0 w 297657"/>
                <a:gd name="connsiteY6" fmla="*/ 1100138 h 1112044"/>
                <a:gd name="connsiteX7" fmla="*/ 85725 w 297657"/>
                <a:gd name="connsiteY7" fmla="*/ 1112044 h 1112044"/>
                <a:gd name="connsiteX0" fmla="*/ 85725 w 297657"/>
                <a:gd name="connsiteY0" fmla="*/ 1131333 h 1131333"/>
                <a:gd name="connsiteX1" fmla="*/ 130969 w 297657"/>
                <a:gd name="connsiteY1" fmla="*/ 826533 h 1131333"/>
                <a:gd name="connsiteX2" fmla="*/ 264319 w 297657"/>
                <a:gd name="connsiteY2" fmla="*/ 764620 h 1131333"/>
                <a:gd name="connsiteX3" fmla="*/ 297657 w 297657"/>
                <a:gd name="connsiteY3" fmla="*/ 88345 h 1131333"/>
                <a:gd name="connsiteX4" fmla="*/ 230982 w 297657"/>
                <a:gd name="connsiteY4" fmla="*/ 19289 h 1131333"/>
                <a:gd name="connsiteX5" fmla="*/ 14288 w 297657"/>
                <a:gd name="connsiteY5" fmla="*/ 193120 h 1131333"/>
                <a:gd name="connsiteX6" fmla="*/ 0 w 297657"/>
                <a:gd name="connsiteY6" fmla="*/ 1119427 h 1131333"/>
                <a:gd name="connsiteX7" fmla="*/ 85725 w 297657"/>
                <a:gd name="connsiteY7" fmla="*/ 1131333 h 1131333"/>
                <a:gd name="connsiteX0" fmla="*/ 85725 w 297657"/>
                <a:gd name="connsiteY0" fmla="*/ 1115872 h 1115872"/>
                <a:gd name="connsiteX1" fmla="*/ 130969 w 297657"/>
                <a:gd name="connsiteY1" fmla="*/ 811072 h 1115872"/>
                <a:gd name="connsiteX2" fmla="*/ 264319 w 297657"/>
                <a:gd name="connsiteY2" fmla="*/ 749159 h 1115872"/>
                <a:gd name="connsiteX3" fmla="*/ 297657 w 297657"/>
                <a:gd name="connsiteY3" fmla="*/ 72884 h 1115872"/>
                <a:gd name="connsiteX4" fmla="*/ 230982 w 297657"/>
                <a:gd name="connsiteY4" fmla="*/ 3828 h 1115872"/>
                <a:gd name="connsiteX5" fmla="*/ 14288 w 297657"/>
                <a:gd name="connsiteY5" fmla="*/ 177659 h 1115872"/>
                <a:gd name="connsiteX6" fmla="*/ 0 w 297657"/>
                <a:gd name="connsiteY6" fmla="*/ 1103966 h 1115872"/>
                <a:gd name="connsiteX7" fmla="*/ 85725 w 297657"/>
                <a:gd name="connsiteY7" fmla="*/ 1115872 h 1115872"/>
                <a:gd name="connsiteX0" fmla="*/ 85725 w 297657"/>
                <a:gd name="connsiteY0" fmla="*/ 1118112 h 1118112"/>
                <a:gd name="connsiteX1" fmla="*/ 130969 w 297657"/>
                <a:gd name="connsiteY1" fmla="*/ 813312 h 1118112"/>
                <a:gd name="connsiteX2" fmla="*/ 264319 w 297657"/>
                <a:gd name="connsiteY2" fmla="*/ 751399 h 1118112"/>
                <a:gd name="connsiteX3" fmla="*/ 297657 w 297657"/>
                <a:gd name="connsiteY3" fmla="*/ 75124 h 1118112"/>
                <a:gd name="connsiteX4" fmla="*/ 211932 w 297657"/>
                <a:gd name="connsiteY4" fmla="*/ 3687 h 1118112"/>
                <a:gd name="connsiteX5" fmla="*/ 14288 w 297657"/>
                <a:gd name="connsiteY5" fmla="*/ 179899 h 1118112"/>
                <a:gd name="connsiteX6" fmla="*/ 0 w 297657"/>
                <a:gd name="connsiteY6" fmla="*/ 1106206 h 1118112"/>
                <a:gd name="connsiteX7" fmla="*/ 85725 w 297657"/>
                <a:gd name="connsiteY7" fmla="*/ 1118112 h 1118112"/>
                <a:gd name="connsiteX0" fmla="*/ 85725 w 297657"/>
                <a:gd name="connsiteY0" fmla="*/ 1118112 h 1118112"/>
                <a:gd name="connsiteX1" fmla="*/ 130969 w 297657"/>
                <a:gd name="connsiteY1" fmla="*/ 813312 h 1118112"/>
                <a:gd name="connsiteX2" fmla="*/ 264319 w 297657"/>
                <a:gd name="connsiteY2" fmla="*/ 751399 h 1118112"/>
                <a:gd name="connsiteX3" fmla="*/ 297657 w 297657"/>
                <a:gd name="connsiteY3" fmla="*/ 75124 h 1118112"/>
                <a:gd name="connsiteX4" fmla="*/ 211932 w 297657"/>
                <a:gd name="connsiteY4" fmla="*/ 3687 h 1118112"/>
                <a:gd name="connsiteX5" fmla="*/ 14288 w 297657"/>
                <a:gd name="connsiteY5" fmla="*/ 179899 h 1118112"/>
                <a:gd name="connsiteX6" fmla="*/ 0 w 297657"/>
                <a:gd name="connsiteY6" fmla="*/ 1106206 h 1118112"/>
                <a:gd name="connsiteX7" fmla="*/ 85725 w 297657"/>
                <a:gd name="connsiteY7" fmla="*/ 1118112 h 1118112"/>
                <a:gd name="connsiteX0" fmla="*/ 87198 w 299130"/>
                <a:gd name="connsiteY0" fmla="*/ 1118112 h 1118112"/>
                <a:gd name="connsiteX1" fmla="*/ 132442 w 299130"/>
                <a:gd name="connsiteY1" fmla="*/ 813312 h 1118112"/>
                <a:gd name="connsiteX2" fmla="*/ 265792 w 299130"/>
                <a:gd name="connsiteY2" fmla="*/ 751399 h 1118112"/>
                <a:gd name="connsiteX3" fmla="*/ 299130 w 299130"/>
                <a:gd name="connsiteY3" fmla="*/ 75124 h 1118112"/>
                <a:gd name="connsiteX4" fmla="*/ 213405 w 299130"/>
                <a:gd name="connsiteY4" fmla="*/ 3687 h 1118112"/>
                <a:gd name="connsiteX5" fmla="*/ 15761 w 299130"/>
                <a:gd name="connsiteY5" fmla="*/ 179899 h 1118112"/>
                <a:gd name="connsiteX6" fmla="*/ 1473 w 299130"/>
                <a:gd name="connsiteY6" fmla="*/ 1106206 h 1118112"/>
                <a:gd name="connsiteX7" fmla="*/ 87198 w 299130"/>
                <a:gd name="connsiteY7" fmla="*/ 1118112 h 1118112"/>
                <a:gd name="connsiteX0" fmla="*/ 87198 w 299130"/>
                <a:gd name="connsiteY0" fmla="*/ 1118112 h 1118112"/>
                <a:gd name="connsiteX1" fmla="*/ 132442 w 299130"/>
                <a:gd name="connsiteY1" fmla="*/ 813312 h 1118112"/>
                <a:gd name="connsiteX2" fmla="*/ 251505 w 299130"/>
                <a:gd name="connsiteY2" fmla="*/ 751399 h 1118112"/>
                <a:gd name="connsiteX3" fmla="*/ 299130 w 299130"/>
                <a:gd name="connsiteY3" fmla="*/ 75124 h 1118112"/>
                <a:gd name="connsiteX4" fmla="*/ 213405 w 299130"/>
                <a:gd name="connsiteY4" fmla="*/ 3687 h 1118112"/>
                <a:gd name="connsiteX5" fmla="*/ 15761 w 299130"/>
                <a:gd name="connsiteY5" fmla="*/ 179899 h 1118112"/>
                <a:gd name="connsiteX6" fmla="*/ 1473 w 299130"/>
                <a:gd name="connsiteY6" fmla="*/ 1106206 h 1118112"/>
                <a:gd name="connsiteX7" fmla="*/ 87198 w 299130"/>
                <a:gd name="connsiteY7" fmla="*/ 1118112 h 1118112"/>
                <a:gd name="connsiteX0" fmla="*/ 87198 w 299130"/>
                <a:gd name="connsiteY0" fmla="*/ 1118112 h 1118112"/>
                <a:gd name="connsiteX1" fmla="*/ 132442 w 299130"/>
                <a:gd name="connsiteY1" fmla="*/ 813312 h 1118112"/>
                <a:gd name="connsiteX2" fmla="*/ 251505 w 299130"/>
                <a:gd name="connsiteY2" fmla="*/ 751399 h 1118112"/>
                <a:gd name="connsiteX3" fmla="*/ 299130 w 299130"/>
                <a:gd name="connsiteY3" fmla="*/ 75124 h 1118112"/>
                <a:gd name="connsiteX4" fmla="*/ 213405 w 299130"/>
                <a:gd name="connsiteY4" fmla="*/ 3687 h 1118112"/>
                <a:gd name="connsiteX5" fmla="*/ 15761 w 299130"/>
                <a:gd name="connsiteY5" fmla="*/ 179899 h 1118112"/>
                <a:gd name="connsiteX6" fmla="*/ 1473 w 299130"/>
                <a:gd name="connsiteY6" fmla="*/ 1106206 h 1118112"/>
                <a:gd name="connsiteX7" fmla="*/ 87198 w 299130"/>
                <a:gd name="connsiteY7" fmla="*/ 1118112 h 1118112"/>
                <a:gd name="connsiteX0" fmla="*/ 87198 w 299130"/>
                <a:gd name="connsiteY0" fmla="*/ 1118112 h 1118112"/>
                <a:gd name="connsiteX1" fmla="*/ 132442 w 299130"/>
                <a:gd name="connsiteY1" fmla="*/ 813312 h 1118112"/>
                <a:gd name="connsiteX2" fmla="*/ 251505 w 299130"/>
                <a:gd name="connsiteY2" fmla="*/ 751399 h 1118112"/>
                <a:gd name="connsiteX3" fmla="*/ 299130 w 299130"/>
                <a:gd name="connsiteY3" fmla="*/ 75124 h 1118112"/>
                <a:gd name="connsiteX4" fmla="*/ 213405 w 299130"/>
                <a:gd name="connsiteY4" fmla="*/ 3687 h 1118112"/>
                <a:gd name="connsiteX5" fmla="*/ 15761 w 299130"/>
                <a:gd name="connsiteY5" fmla="*/ 179899 h 1118112"/>
                <a:gd name="connsiteX6" fmla="*/ 1473 w 299130"/>
                <a:gd name="connsiteY6" fmla="*/ 1106206 h 1118112"/>
                <a:gd name="connsiteX7" fmla="*/ 87198 w 299130"/>
                <a:gd name="connsiteY7" fmla="*/ 1118112 h 1118112"/>
                <a:gd name="connsiteX0" fmla="*/ 87198 w 299130"/>
                <a:gd name="connsiteY0" fmla="*/ 1118112 h 1118112"/>
                <a:gd name="connsiteX1" fmla="*/ 132442 w 299130"/>
                <a:gd name="connsiteY1" fmla="*/ 813312 h 1118112"/>
                <a:gd name="connsiteX2" fmla="*/ 251505 w 299130"/>
                <a:gd name="connsiteY2" fmla="*/ 751399 h 1118112"/>
                <a:gd name="connsiteX3" fmla="*/ 299130 w 299130"/>
                <a:gd name="connsiteY3" fmla="*/ 75124 h 1118112"/>
                <a:gd name="connsiteX4" fmla="*/ 213405 w 299130"/>
                <a:gd name="connsiteY4" fmla="*/ 3687 h 1118112"/>
                <a:gd name="connsiteX5" fmla="*/ 15761 w 299130"/>
                <a:gd name="connsiteY5" fmla="*/ 179899 h 1118112"/>
                <a:gd name="connsiteX6" fmla="*/ 1473 w 299130"/>
                <a:gd name="connsiteY6" fmla="*/ 1106206 h 1118112"/>
                <a:gd name="connsiteX7" fmla="*/ 87198 w 299130"/>
                <a:gd name="connsiteY7" fmla="*/ 1118112 h 1118112"/>
                <a:gd name="connsiteX0" fmla="*/ 87198 w 299130"/>
                <a:gd name="connsiteY0" fmla="*/ 1118112 h 1127979"/>
                <a:gd name="connsiteX1" fmla="*/ 132442 w 299130"/>
                <a:gd name="connsiteY1" fmla="*/ 813312 h 1127979"/>
                <a:gd name="connsiteX2" fmla="*/ 251505 w 299130"/>
                <a:gd name="connsiteY2" fmla="*/ 751399 h 1127979"/>
                <a:gd name="connsiteX3" fmla="*/ 299130 w 299130"/>
                <a:gd name="connsiteY3" fmla="*/ 75124 h 1127979"/>
                <a:gd name="connsiteX4" fmla="*/ 213405 w 299130"/>
                <a:gd name="connsiteY4" fmla="*/ 3687 h 1127979"/>
                <a:gd name="connsiteX5" fmla="*/ 15761 w 299130"/>
                <a:gd name="connsiteY5" fmla="*/ 179899 h 1127979"/>
                <a:gd name="connsiteX6" fmla="*/ 1473 w 299130"/>
                <a:gd name="connsiteY6" fmla="*/ 1106206 h 1127979"/>
                <a:gd name="connsiteX7" fmla="*/ 87198 w 299130"/>
                <a:gd name="connsiteY7" fmla="*/ 1118112 h 1127979"/>
                <a:gd name="connsiteX0" fmla="*/ 224115 w 436047"/>
                <a:gd name="connsiteY0" fmla="*/ 1118112 h 1127979"/>
                <a:gd name="connsiteX1" fmla="*/ 269359 w 436047"/>
                <a:gd name="connsiteY1" fmla="*/ 813312 h 1127979"/>
                <a:gd name="connsiteX2" fmla="*/ 388422 w 436047"/>
                <a:gd name="connsiteY2" fmla="*/ 751399 h 1127979"/>
                <a:gd name="connsiteX3" fmla="*/ 436047 w 436047"/>
                <a:gd name="connsiteY3" fmla="*/ 75124 h 1127979"/>
                <a:gd name="connsiteX4" fmla="*/ 350322 w 436047"/>
                <a:gd name="connsiteY4" fmla="*/ 3687 h 1127979"/>
                <a:gd name="connsiteX5" fmla="*/ 152678 w 436047"/>
                <a:gd name="connsiteY5" fmla="*/ 179899 h 1127979"/>
                <a:gd name="connsiteX6" fmla="*/ 138390 w 436047"/>
                <a:gd name="connsiteY6" fmla="*/ 1106206 h 1127979"/>
                <a:gd name="connsiteX7" fmla="*/ 224115 w 436047"/>
                <a:gd name="connsiteY7" fmla="*/ 1118112 h 1127979"/>
                <a:gd name="connsiteX0" fmla="*/ 98379 w 310311"/>
                <a:gd name="connsiteY0" fmla="*/ 1118112 h 1133359"/>
                <a:gd name="connsiteX1" fmla="*/ 143623 w 310311"/>
                <a:gd name="connsiteY1" fmla="*/ 813312 h 1133359"/>
                <a:gd name="connsiteX2" fmla="*/ 262686 w 310311"/>
                <a:gd name="connsiteY2" fmla="*/ 751399 h 1133359"/>
                <a:gd name="connsiteX3" fmla="*/ 310311 w 310311"/>
                <a:gd name="connsiteY3" fmla="*/ 75124 h 1133359"/>
                <a:gd name="connsiteX4" fmla="*/ 224586 w 310311"/>
                <a:gd name="connsiteY4" fmla="*/ 3687 h 1133359"/>
                <a:gd name="connsiteX5" fmla="*/ 26942 w 310311"/>
                <a:gd name="connsiteY5" fmla="*/ 179899 h 1133359"/>
                <a:gd name="connsiteX6" fmla="*/ 12654 w 310311"/>
                <a:gd name="connsiteY6" fmla="*/ 1106206 h 1133359"/>
                <a:gd name="connsiteX7" fmla="*/ 98379 w 310311"/>
                <a:gd name="connsiteY7" fmla="*/ 1118112 h 113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0311" h="1133359">
                  <a:moveTo>
                    <a:pt x="98379" y="1118112"/>
                  </a:moveTo>
                  <a:cubicBezTo>
                    <a:pt x="120207" y="1069296"/>
                    <a:pt x="116239" y="874431"/>
                    <a:pt x="143623" y="813312"/>
                  </a:cubicBezTo>
                  <a:cubicBezTo>
                    <a:pt x="171007" y="752193"/>
                    <a:pt x="225380" y="786323"/>
                    <a:pt x="262686" y="751399"/>
                  </a:cubicBezTo>
                  <a:cubicBezTo>
                    <a:pt x="299992" y="711711"/>
                    <a:pt x="294436" y="300549"/>
                    <a:pt x="310311" y="75124"/>
                  </a:cubicBezTo>
                  <a:cubicBezTo>
                    <a:pt x="295230" y="34246"/>
                    <a:pt x="271814" y="-13776"/>
                    <a:pt x="224586" y="3687"/>
                  </a:cubicBezTo>
                  <a:cubicBezTo>
                    <a:pt x="177358" y="21150"/>
                    <a:pt x="32213" y="121155"/>
                    <a:pt x="26942" y="179899"/>
                  </a:cubicBezTo>
                  <a:cubicBezTo>
                    <a:pt x="-656" y="487469"/>
                    <a:pt x="-9846" y="1016096"/>
                    <a:pt x="12654" y="1106206"/>
                  </a:cubicBezTo>
                  <a:cubicBezTo>
                    <a:pt x="19643" y="1134196"/>
                    <a:pt x="86603" y="1144448"/>
                    <a:pt x="98379" y="1118112"/>
                  </a:cubicBezTo>
                  <a:close/>
                </a:path>
              </a:pathLst>
            </a:cu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5804765" y="3317521"/>
              <a:ext cx="326992" cy="1131902"/>
            </a:xfrm>
            <a:custGeom>
              <a:avLst/>
              <a:gdLst>
                <a:gd name="connsiteX0" fmla="*/ 0 w 321469"/>
                <a:gd name="connsiteY0" fmla="*/ 1107281 h 1107281"/>
                <a:gd name="connsiteX1" fmla="*/ 78581 w 321469"/>
                <a:gd name="connsiteY1" fmla="*/ 1104900 h 1107281"/>
                <a:gd name="connsiteX2" fmla="*/ 104775 w 321469"/>
                <a:gd name="connsiteY2" fmla="*/ 842962 h 1107281"/>
                <a:gd name="connsiteX3" fmla="*/ 321469 w 321469"/>
                <a:gd name="connsiteY3" fmla="*/ 711993 h 1107281"/>
                <a:gd name="connsiteX4" fmla="*/ 307181 w 321469"/>
                <a:gd name="connsiteY4" fmla="*/ 133350 h 1107281"/>
                <a:gd name="connsiteX5" fmla="*/ 116681 w 321469"/>
                <a:gd name="connsiteY5" fmla="*/ 0 h 1107281"/>
                <a:gd name="connsiteX6" fmla="*/ 42862 w 321469"/>
                <a:gd name="connsiteY6" fmla="*/ 23812 h 1107281"/>
                <a:gd name="connsiteX7" fmla="*/ 0 w 321469"/>
                <a:gd name="connsiteY7" fmla="*/ 1107281 h 1107281"/>
                <a:gd name="connsiteX0" fmla="*/ 0 w 321469"/>
                <a:gd name="connsiteY0" fmla="*/ 1107281 h 1107281"/>
                <a:gd name="connsiteX1" fmla="*/ 78581 w 321469"/>
                <a:gd name="connsiteY1" fmla="*/ 1104900 h 1107281"/>
                <a:gd name="connsiteX2" fmla="*/ 104775 w 321469"/>
                <a:gd name="connsiteY2" fmla="*/ 842962 h 1107281"/>
                <a:gd name="connsiteX3" fmla="*/ 321469 w 321469"/>
                <a:gd name="connsiteY3" fmla="*/ 711993 h 1107281"/>
                <a:gd name="connsiteX4" fmla="*/ 307181 w 321469"/>
                <a:gd name="connsiteY4" fmla="*/ 133350 h 1107281"/>
                <a:gd name="connsiteX5" fmla="*/ 116681 w 321469"/>
                <a:gd name="connsiteY5" fmla="*/ 0 h 1107281"/>
                <a:gd name="connsiteX6" fmla="*/ 42862 w 321469"/>
                <a:gd name="connsiteY6" fmla="*/ 23812 h 1107281"/>
                <a:gd name="connsiteX7" fmla="*/ 0 w 321469"/>
                <a:gd name="connsiteY7" fmla="*/ 1107281 h 1107281"/>
                <a:gd name="connsiteX0" fmla="*/ 0 w 321507"/>
                <a:gd name="connsiteY0" fmla="*/ 1107281 h 1107281"/>
                <a:gd name="connsiteX1" fmla="*/ 78581 w 321507"/>
                <a:gd name="connsiteY1" fmla="*/ 1104900 h 1107281"/>
                <a:gd name="connsiteX2" fmla="*/ 104775 w 321507"/>
                <a:gd name="connsiteY2" fmla="*/ 842962 h 1107281"/>
                <a:gd name="connsiteX3" fmla="*/ 321469 w 321507"/>
                <a:gd name="connsiteY3" fmla="*/ 711993 h 1107281"/>
                <a:gd name="connsiteX4" fmla="*/ 307181 w 321507"/>
                <a:gd name="connsiteY4" fmla="*/ 133350 h 1107281"/>
                <a:gd name="connsiteX5" fmla="*/ 116681 w 321507"/>
                <a:gd name="connsiteY5" fmla="*/ 0 h 1107281"/>
                <a:gd name="connsiteX6" fmla="*/ 42862 w 321507"/>
                <a:gd name="connsiteY6" fmla="*/ 23812 h 1107281"/>
                <a:gd name="connsiteX7" fmla="*/ 0 w 321507"/>
                <a:gd name="connsiteY7" fmla="*/ 1107281 h 1107281"/>
                <a:gd name="connsiteX0" fmla="*/ 0 w 323887"/>
                <a:gd name="connsiteY0" fmla="*/ 1107281 h 1107281"/>
                <a:gd name="connsiteX1" fmla="*/ 78581 w 323887"/>
                <a:gd name="connsiteY1" fmla="*/ 1104900 h 1107281"/>
                <a:gd name="connsiteX2" fmla="*/ 104775 w 323887"/>
                <a:gd name="connsiteY2" fmla="*/ 842962 h 1107281"/>
                <a:gd name="connsiteX3" fmla="*/ 323850 w 323887"/>
                <a:gd name="connsiteY3" fmla="*/ 638174 h 1107281"/>
                <a:gd name="connsiteX4" fmla="*/ 307181 w 323887"/>
                <a:gd name="connsiteY4" fmla="*/ 133350 h 1107281"/>
                <a:gd name="connsiteX5" fmla="*/ 116681 w 323887"/>
                <a:gd name="connsiteY5" fmla="*/ 0 h 1107281"/>
                <a:gd name="connsiteX6" fmla="*/ 42862 w 323887"/>
                <a:gd name="connsiteY6" fmla="*/ 23812 h 1107281"/>
                <a:gd name="connsiteX7" fmla="*/ 0 w 323887"/>
                <a:gd name="connsiteY7" fmla="*/ 1107281 h 1107281"/>
                <a:gd name="connsiteX0" fmla="*/ 0 w 323887"/>
                <a:gd name="connsiteY0" fmla="*/ 1107281 h 1197326"/>
                <a:gd name="connsiteX1" fmla="*/ 78581 w 323887"/>
                <a:gd name="connsiteY1" fmla="*/ 1104900 h 1197326"/>
                <a:gd name="connsiteX2" fmla="*/ 104775 w 323887"/>
                <a:gd name="connsiteY2" fmla="*/ 842962 h 1197326"/>
                <a:gd name="connsiteX3" fmla="*/ 323850 w 323887"/>
                <a:gd name="connsiteY3" fmla="*/ 638174 h 1197326"/>
                <a:gd name="connsiteX4" fmla="*/ 307181 w 323887"/>
                <a:gd name="connsiteY4" fmla="*/ 133350 h 1197326"/>
                <a:gd name="connsiteX5" fmla="*/ 116681 w 323887"/>
                <a:gd name="connsiteY5" fmla="*/ 0 h 1197326"/>
                <a:gd name="connsiteX6" fmla="*/ 42862 w 323887"/>
                <a:gd name="connsiteY6" fmla="*/ 23812 h 1197326"/>
                <a:gd name="connsiteX7" fmla="*/ 0 w 323887"/>
                <a:gd name="connsiteY7" fmla="*/ 1107281 h 1197326"/>
                <a:gd name="connsiteX0" fmla="*/ 0 w 323887"/>
                <a:gd name="connsiteY0" fmla="*/ 1107281 h 1189151"/>
                <a:gd name="connsiteX1" fmla="*/ 78581 w 323887"/>
                <a:gd name="connsiteY1" fmla="*/ 1104900 h 1189151"/>
                <a:gd name="connsiteX2" fmla="*/ 104775 w 323887"/>
                <a:gd name="connsiteY2" fmla="*/ 842962 h 1189151"/>
                <a:gd name="connsiteX3" fmla="*/ 323850 w 323887"/>
                <a:gd name="connsiteY3" fmla="*/ 638174 h 1189151"/>
                <a:gd name="connsiteX4" fmla="*/ 307181 w 323887"/>
                <a:gd name="connsiteY4" fmla="*/ 133350 h 1189151"/>
                <a:gd name="connsiteX5" fmla="*/ 116681 w 323887"/>
                <a:gd name="connsiteY5" fmla="*/ 0 h 1189151"/>
                <a:gd name="connsiteX6" fmla="*/ 42862 w 323887"/>
                <a:gd name="connsiteY6" fmla="*/ 23812 h 1189151"/>
                <a:gd name="connsiteX7" fmla="*/ 0 w 323887"/>
                <a:gd name="connsiteY7" fmla="*/ 1107281 h 1189151"/>
                <a:gd name="connsiteX0" fmla="*/ 782 w 324669"/>
                <a:gd name="connsiteY0" fmla="*/ 1107281 h 1189151"/>
                <a:gd name="connsiteX1" fmla="*/ 79363 w 324669"/>
                <a:gd name="connsiteY1" fmla="*/ 1104900 h 1189151"/>
                <a:gd name="connsiteX2" fmla="*/ 105557 w 324669"/>
                <a:gd name="connsiteY2" fmla="*/ 842962 h 1189151"/>
                <a:gd name="connsiteX3" fmla="*/ 324632 w 324669"/>
                <a:gd name="connsiteY3" fmla="*/ 638174 h 1189151"/>
                <a:gd name="connsiteX4" fmla="*/ 307963 w 324669"/>
                <a:gd name="connsiteY4" fmla="*/ 133350 h 1189151"/>
                <a:gd name="connsiteX5" fmla="*/ 117463 w 324669"/>
                <a:gd name="connsiteY5" fmla="*/ 0 h 1189151"/>
                <a:gd name="connsiteX6" fmla="*/ 43644 w 324669"/>
                <a:gd name="connsiteY6" fmla="*/ 23812 h 1189151"/>
                <a:gd name="connsiteX7" fmla="*/ 782 w 324669"/>
                <a:gd name="connsiteY7" fmla="*/ 1107281 h 1189151"/>
                <a:gd name="connsiteX0" fmla="*/ 5585 w 329472"/>
                <a:gd name="connsiteY0" fmla="*/ 1107281 h 1122607"/>
                <a:gd name="connsiteX1" fmla="*/ 84166 w 329472"/>
                <a:gd name="connsiteY1" fmla="*/ 1104900 h 1122607"/>
                <a:gd name="connsiteX2" fmla="*/ 110360 w 329472"/>
                <a:gd name="connsiteY2" fmla="*/ 842962 h 1122607"/>
                <a:gd name="connsiteX3" fmla="*/ 329435 w 329472"/>
                <a:gd name="connsiteY3" fmla="*/ 638174 h 1122607"/>
                <a:gd name="connsiteX4" fmla="*/ 312766 w 329472"/>
                <a:gd name="connsiteY4" fmla="*/ 133350 h 1122607"/>
                <a:gd name="connsiteX5" fmla="*/ 122266 w 329472"/>
                <a:gd name="connsiteY5" fmla="*/ 0 h 1122607"/>
                <a:gd name="connsiteX6" fmla="*/ 48447 w 329472"/>
                <a:gd name="connsiteY6" fmla="*/ 23812 h 1122607"/>
                <a:gd name="connsiteX7" fmla="*/ 5585 w 329472"/>
                <a:gd name="connsiteY7" fmla="*/ 1107281 h 1122607"/>
                <a:gd name="connsiteX0" fmla="*/ 5585 w 329472"/>
                <a:gd name="connsiteY0" fmla="*/ 1176952 h 1192278"/>
                <a:gd name="connsiteX1" fmla="*/ 84166 w 329472"/>
                <a:gd name="connsiteY1" fmla="*/ 1174571 h 1192278"/>
                <a:gd name="connsiteX2" fmla="*/ 110360 w 329472"/>
                <a:gd name="connsiteY2" fmla="*/ 912633 h 1192278"/>
                <a:gd name="connsiteX3" fmla="*/ 329435 w 329472"/>
                <a:gd name="connsiteY3" fmla="*/ 707845 h 1192278"/>
                <a:gd name="connsiteX4" fmla="*/ 312766 w 329472"/>
                <a:gd name="connsiteY4" fmla="*/ 203021 h 1192278"/>
                <a:gd name="connsiteX5" fmla="*/ 122266 w 329472"/>
                <a:gd name="connsiteY5" fmla="*/ 69671 h 1192278"/>
                <a:gd name="connsiteX6" fmla="*/ 48447 w 329472"/>
                <a:gd name="connsiteY6" fmla="*/ 93483 h 1192278"/>
                <a:gd name="connsiteX7" fmla="*/ 5585 w 329472"/>
                <a:gd name="connsiteY7" fmla="*/ 1176952 h 1192278"/>
                <a:gd name="connsiteX0" fmla="*/ 5585 w 329472"/>
                <a:gd name="connsiteY0" fmla="*/ 1118132 h 1133458"/>
                <a:gd name="connsiteX1" fmla="*/ 84166 w 329472"/>
                <a:gd name="connsiteY1" fmla="*/ 1115751 h 1133458"/>
                <a:gd name="connsiteX2" fmla="*/ 110360 w 329472"/>
                <a:gd name="connsiteY2" fmla="*/ 853813 h 1133458"/>
                <a:gd name="connsiteX3" fmla="*/ 329435 w 329472"/>
                <a:gd name="connsiteY3" fmla="*/ 649025 h 1133458"/>
                <a:gd name="connsiteX4" fmla="*/ 312766 w 329472"/>
                <a:gd name="connsiteY4" fmla="*/ 144201 h 1133458"/>
                <a:gd name="connsiteX5" fmla="*/ 122266 w 329472"/>
                <a:gd name="connsiteY5" fmla="*/ 10851 h 1133458"/>
                <a:gd name="connsiteX6" fmla="*/ 48447 w 329472"/>
                <a:gd name="connsiteY6" fmla="*/ 34663 h 1133458"/>
                <a:gd name="connsiteX7" fmla="*/ 5585 w 329472"/>
                <a:gd name="connsiteY7" fmla="*/ 1118132 h 1133458"/>
                <a:gd name="connsiteX0" fmla="*/ 3406 w 327293"/>
                <a:gd name="connsiteY0" fmla="*/ 1109223 h 1187919"/>
                <a:gd name="connsiteX1" fmla="*/ 81987 w 327293"/>
                <a:gd name="connsiteY1" fmla="*/ 1106842 h 1187919"/>
                <a:gd name="connsiteX2" fmla="*/ 108181 w 327293"/>
                <a:gd name="connsiteY2" fmla="*/ 844904 h 1187919"/>
                <a:gd name="connsiteX3" fmla="*/ 327256 w 327293"/>
                <a:gd name="connsiteY3" fmla="*/ 640116 h 1187919"/>
                <a:gd name="connsiteX4" fmla="*/ 310587 w 327293"/>
                <a:gd name="connsiteY4" fmla="*/ 135292 h 1187919"/>
                <a:gd name="connsiteX5" fmla="*/ 120087 w 327293"/>
                <a:gd name="connsiteY5" fmla="*/ 1942 h 1187919"/>
                <a:gd name="connsiteX6" fmla="*/ 24837 w 327293"/>
                <a:gd name="connsiteY6" fmla="*/ 68617 h 1187919"/>
                <a:gd name="connsiteX7" fmla="*/ 3406 w 327293"/>
                <a:gd name="connsiteY7" fmla="*/ 1109223 h 1187919"/>
                <a:gd name="connsiteX0" fmla="*/ 3406 w 327293"/>
                <a:gd name="connsiteY0" fmla="*/ 1109223 h 1187919"/>
                <a:gd name="connsiteX1" fmla="*/ 81987 w 327293"/>
                <a:gd name="connsiteY1" fmla="*/ 1106842 h 1187919"/>
                <a:gd name="connsiteX2" fmla="*/ 108181 w 327293"/>
                <a:gd name="connsiteY2" fmla="*/ 844904 h 1187919"/>
                <a:gd name="connsiteX3" fmla="*/ 327256 w 327293"/>
                <a:gd name="connsiteY3" fmla="*/ 640116 h 1187919"/>
                <a:gd name="connsiteX4" fmla="*/ 310587 w 327293"/>
                <a:gd name="connsiteY4" fmla="*/ 135292 h 1187919"/>
                <a:gd name="connsiteX5" fmla="*/ 120087 w 327293"/>
                <a:gd name="connsiteY5" fmla="*/ 1942 h 1187919"/>
                <a:gd name="connsiteX6" fmla="*/ 24837 w 327293"/>
                <a:gd name="connsiteY6" fmla="*/ 68617 h 1187919"/>
                <a:gd name="connsiteX7" fmla="*/ 3406 w 327293"/>
                <a:gd name="connsiteY7" fmla="*/ 1109223 h 1187919"/>
                <a:gd name="connsiteX0" fmla="*/ 3105 w 326992"/>
                <a:gd name="connsiteY0" fmla="*/ 1109223 h 1131902"/>
                <a:gd name="connsiteX1" fmla="*/ 81686 w 326992"/>
                <a:gd name="connsiteY1" fmla="*/ 1106842 h 1131902"/>
                <a:gd name="connsiteX2" fmla="*/ 107880 w 326992"/>
                <a:gd name="connsiteY2" fmla="*/ 844904 h 1131902"/>
                <a:gd name="connsiteX3" fmla="*/ 326955 w 326992"/>
                <a:gd name="connsiteY3" fmla="*/ 640116 h 1131902"/>
                <a:gd name="connsiteX4" fmla="*/ 310286 w 326992"/>
                <a:gd name="connsiteY4" fmla="*/ 135292 h 1131902"/>
                <a:gd name="connsiteX5" fmla="*/ 119786 w 326992"/>
                <a:gd name="connsiteY5" fmla="*/ 1942 h 1131902"/>
                <a:gd name="connsiteX6" fmla="*/ 24536 w 326992"/>
                <a:gd name="connsiteY6" fmla="*/ 68617 h 1131902"/>
                <a:gd name="connsiteX7" fmla="*/ 3105 w 326992"/>
                <a:gd name="connsiteY7" fmla="*/ 1109223 h 1131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992" h="1131902">
                  <a:moveTo>
                    <a:pt x="3105" y="1109223"/>
                  </a:moveTo>
                  <a:cubicBezTo>
                    <a:pt x="5487" y="1156054"/>
                    <a:pt x="66606" y="1117557"/>
                    <a:pt x="81686" y="1106842"/>
                  </a:cubicBezTo>
                  <a:cubicBezTo>
                    <a:pt x="120315" y="1079394"/>
                    <a:pt x="67002" y="922692"/>
                    <a:pt x="107880" y="844904"/>
                  </a:cubicBezTo>
                  <a:cubicBezTo>
                    <a:pt x="148758" y="767116"/>
                    <a:pt x="329991" y="763064"/>
                    <a:pt x="326955" y="640116"/>
                  </a:cubicBezTo>
                  <a:lnTo>
                    <a:pt x="310286" y="135292"/>
                  </a:lnTo>
                  <a:cubicBezTo>
                    <a:pt x="263852" y="69411"/>
                    <a:pt x="167411" y="13054"/>
                    <a:pt x="119786" y="1942"/>
                  </a:cubicBezTo>
                  <a:cubicBezTo>
                    <a:pt x="72161" y="-9170"/>
                    <a:pt x="32077" y="29326"/>
                    <a:pt x="24536" y="68617"/>
                  </a:cubicBezTo>
                  <a:cubicBezTo>
                    <a:pt x="5089" y="253164"/>
                    <a:pt x="-5698" y="936148"/>
                    <a:pt x="3105" y="1109223"/>
                  </a:cubicBezTo>
                  <a:close/>
                </a:path>
              </a:pathLst>
            </a:cu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565706" y="3917088"/>
              <a:ext cx="525811" cy="840649"/>
            </a:xfrm>
            <a:custGeom>
              <a:avLst/>
              <a:gdLst>
                <a:gd name="connsiteX0" fmla="*/ 0 w 540544"/>
                <a:gd name="connsiteY0" fmla="*/ 773906 h 773906"/>
                <a:gd name="connsiteX1" fmla="*/ 61913 w 540544"/>
                <a:gd name="connsiteY1" fmla="*/ 647700 h 773906"/>
                <a:gd name="connsiteX2" fmla="*/ 107156 w 540544"/>
                <a:gd name="connsiteY2" fmla="*/ 178593 h 773906"/>
                <a:gd name="connsiteX3" fmla="*/ 269081 w 540544"/>
                <a:gd name="connsiteY3" fmla="*/ 0 h 773906"/>
                <a:gd name="connsiteX4" fmla="*/ 454819 w 540544"/>
                <a:gd name="connsiteY4" fmla="*/ 104775 h 773906"/>
                <a:gd name="connsiteX5" fmla="*/ 409575 w 540544"/>
                <a:gd name="connsiteY5" fmla="*/ 352425 h 773906"/>
                <a:gd name="connsiteX6" fmla="*/ 416719 w 540544"/>
                <a:gd name="connsiteY6" fmla="*/ 511968 h 773906"/>
                <a:gd name="connsiteX7" fmla="*/ 478631 w 540544"/>
                <a:gd name="connsiteY7" fmla="*/ 550068 h 773906"/>
                <a:gd name="connsiteX8" fmla="*/ 540544 w 540544"/>
                <a:gd name="connsiteY8" fmla="*/ 478631 h 773906"/>
                <a:gd name="connsiteX9" fmla="*/ 502444 w 540544"/>
                <a:gd name="connsiteY9" fmla="*/ 333375 h 773906"/>
                <a:gd name="connsiteX10" fmla="*/ 302419 w 540544"/>
                <a:gd name="connsiteY10" fmla="*/ 216693 h 773906"/>
                <a:gd name="connsiteX0" fmla="*/ 0 w 540544"/>
                <a:gd name="connsiteY0" fmla="*/ 776287 h 776287"/>
                <a:gd name="connsiteX1" fmla="*/ 61913 w 540544"/>
                <a:gd name="connsiteY1" fmla="*/ 650081 h 776287"/>
                <a:gd name="connsiteX2" fmla="*/ 107156 w 540544"/>
                <a:gd name="connsiteY2" fmla="*/ 180974 h 776287"/>
                <a:gd name="connsiteX3" fmla="*/ 269081 w 540544"/>
                <a:gd name="connsiteY3" fmla="*/ 0 h 776287"/>
                <a:gd name="connsiteX4" fmla="*/ 454819 w 540544"/>
                <a:gd name="connsiteY4" fmla="*/ 107156 h 776287"/>
                <a:gd name="connsiteX5" fmla="*/ 409575 w 540544"/>
                <a:gd name="connsiteY5" fmla="*/ 354806 h 776287"/>
                <a:gd name="connsiteX6" fmla="*/ 416719 w 540544"/>
                <a:gd name="connsiteY6" fmla="*/ 514349 h 776287"/>
                <a:gd name="connsiteX7" fmla="*/ 478631 w 540544"/>
                <a:gd name="connsiteY7" fmla="*/ 552449 h 776287"/>
                <a:gd name="connsiteX8" fmla="*/ 540544 w 540544"/>
                <a:gd name="connsiteY8" fmla="*/ 481012 h 776287"/>
                <a:gd name="connsiteX9" fmla="*/ 502444 w 540544"/>
                <a:gd name="connsiteY9" fmla="*/ 335756 h 776287"/>
                <a:gd name="connsiteX10" fmla="*/ 302419 w 540544"/>
                <a:gd name="connsiteY10" fmla="*/ 219074 h 776287"/>
                <a:gd name="connsiteX0" fmla="*/ 0 w 540544"/>
                <a:gd name="connsiteY0" fmla="*/ 776287 h 776287"/>
                <a:gd name="connsiteX1" fmla="*/ 61913 w 540544"/>
                <a:gd name="connsiteY1" fmla="*/ 650081 h 776287"/>
                <a:gd name="connsiteX2" fmla="*/ 107156 w 540544"/>
                <a:gd name="connsiteY2" fmla="*/ 180974 h 776287"/>
                <a:gd name="connsiteX3" fmla="*/ 269081 w 540544"/>
                <a:gd name="connsiteY3" fmla="*/ 0 h 776287"/>
                <a:gd name="connsiteX4" fmla="*/ 454819 w 540544"/>
                <a:gd name="connsiteY4" fmla="*/ 107156 h 776287"/>
                <a:gd name="connsiteX5" fmla="*/ 409575 w 540544"/>
                <a:gd name="connsiteY5" fmla="*/ 354806 h 776287"/>
                <a:gd name="connsiteX6" fmla="*/ 416719 w 540544"/>
                <a:gd name="connsiteY6" fmla="*/ 514349 h 776287"/>
                <a:gd name="connsiteX7" fmla="*/ 478631 w 540544"/>
                <a:gd name="connsiteY7" fmla="*/ 552449 h 776287"/>
                <a:gd name="connsiteX8" fmla="*/ 540544 w 540544"/>
                <a:gd name="connsiteY8" fmla="*/ 481012 h 776287"/>
                <a:gd name="connsiteX9" fmla="*/ 502444 w 540544"/>
                <a:gd name="connsiteY9" fmla="*/ 335756 h 776287"/>
                <a:gd name="connsiteX10" fmla="*/ 302419 w 540544"/>
                <a:gd name="connsiteY10" fmla="*/ 219074 h 776287"/>
                <a:gd name="connsiteX0" fmla="*/ 0 w 540544"/>
                <a:gd name="connsiteY0" fmla="*/ 777898 h 777898"/>
                <a:gd name="connsiteX1" fmla="*/ 61913 w 540544"/>
                <a:gd name="connsiteY1" fmla="*/ 651692 h 777898"/>
                <a:gd name="connsiteX2" fmla="*/ 107156 w 540544"/>
                <a:gd name="connsiteY2" fmla="*/ 182585 h 777898"/>
                <a:gd name="connsiteX3" fmla="*/ 269081 w 540544"/>
                <a:gd name="connsiteY3" fmla="*/ 1611 h 777898"/>
                <a:gd name="connsiteX4" fmla="*/ 454819 w 540544"/>
                <a:gd name="connsiteY4" fmla="*/ 108767 h 777898"/>
                <a:gd name="connsiteX5" fmla="*/ 409575 w 540544"/>
                <a:gd name="connsiteY5" fmla="*/ 356417 h 777898"/>
                <a:gd name="connsiteX6" fmla="*/ 416719 w 540544"/>
                <a:gd name="connsiteY6" fmla="*/ 515960 h 777898"/>
                <a:gd name="connsiteX7" fmla="*/ 478631 w 540544"/>
                <a:gd name="connsiteY7" fmla="*/ 554060 h 777898"/>
                <a:gd name="connsiteX8" fmla="*/ 540544 w 540544"/>
                <a:gd name="connsiteY8" fmla="*/ 482623 h 777898"/>
                <a:gd name="connsiteX9" fmla="*/ 502444 w 540544"/>
                <a:gd name="connsiteY9" fmla="*/ 337367 h 777898"/>
                <a:gd name="connsiteX10" fmla="*/ 302419 w 540544"/>
                <a:gd name="connsiteY10" fmla="*/ 220685 h 777898"/>
                <a:gd name="connsiteX0" fmla="*/ 0 w 540544"/>
                <a:gd name="connsiteY0" fmla="*/ 778600 h 778600"/>
                <a:gd name="connsiteX1" fmla="*/ 61913 w 540544"/>
                <a:gd name="connsiteY1" fmla="*/ 652394 h 778600"/>
                <a:gd name="connsiteX2" fmla="*/ 107156 w 540544"/>
                <a:gd name="connsiteY2" fmla="*/ 183287 h 778600"/>
                <a:gd name="connsiteX3" fmla="*/ 269081 w 540544"/>
                <a:gd name="connsiteY3" fmla="*/ 2313 h 778600"/>
                <a:gd name="connsiteX4" fmla="*/ 454819 w 540544"/>
                <a:gd name="connsiteY4" fmla="*/ 109469 h 778600"/>
                <a:gd name="connsiteX5" fmla="*/ 409575 w 540544"/>
                <a:gd name="connsiteY5" fmla="*/ 357119 h 778600"/>
                <a:gd name="connsiteX6" fmla="*/ 416719 w 540544"/>
                <a:gd name="connsiteY6" fmla="*/ 516662 h 778600"/>
                <a:gd name="connsiteX7" fmla="*/ 478631 w 540544"/>
                <a:gd name="connsiteY7" fmla="*/ 554762 h 778600"/>
                <a:gd name="connsiteX8" fmla="*/ 540544 w 540544"/>
                <a:gd name="connsiteY8" fmla="*/ 483325 h 778600"/>
                <a:gd name="connsiteX9" fmla="*/ 502444 w 540544"/>
                <a:gd name="connsiteY9" fmla="*/ 338069 h 778600"/>
                <a:gd name="connsiteX10" fmla="*/ 302419 w 540544"/>
                <a:gd name="connsiteY10" fmla="*/ 221387 h 778600"/>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1656"/>
                <a:gd name="connsiteY0" fmla="*/ 778506 h 778506"/>
                <a:gd name="connsiteX1" fmla="*/ 61913 w 541656"/>
                <a:gd name="connsiteY1" fmla="*/ 652300 h 778506"/>
                <a:gd name="connsiteX2" fmla="*/ 107156 w 541656"/>
                <a:gd name="connsiteY2" fmla="*/ 183193 h 778506"/>
                <a:gd name="connsiteX3" fmla="*/ 269081 w 541656"/>
                <a:gd name="connsiteY3" fmla="*/ 2219 h 778506"/>
                <a:gd name="connsiteX4" fmla="*/ 454819 w 541656"/>
                <a:gd name="connsiteY4" fmla="*/ 109375 h 778506"/>
                <a:gd name="connsiteX5" fmla="*/ 409575 w 541656"/>
                <a:gd name="connsiteY5" fmla="*/ 357025 h 778506"/>
                <a:gd name="connsiteX6" fmla="*/ 416719 w 541656"/>
                <a:gd name="connsiteY6" fmla="*/ 516568 h 778506"/>
                <a:gd name="connsiteX7" fmla="*/ 478631 w 541656"/>
                <a:gd name="connsiteY7" fmla="*/ 554668 h 778506"/>
                <a:gd name="connsiteX8" fmla="*/ 540544 w 541656"/>
                <a:gd name="connsiteY8" fmla="*/ 483231 h 778506"/>
                <a:gd name="connsiteX9" fmla="*/ 502444 w 541656"/>
                <a:gd name="connsiteY9" fmla="*/ 337975 h 778506"/>
                <a:gd name="connsiteX10" fmla="*/ 302419 w 541656"/>
                <a:gd name="connsiteY10" fmla="*/ 221293 h 778506"/>
                <a:gd name="connsiteX0" fmla="*/ 0 w 544861"/>
                <a:gd name="connsiteY0" fmla="*/ 778506 h 778506"/>
                <a:gd name="connsiteX1" fmla="*/ 61913 w 544861"/>
                <a:gd name="connsiteY1" fmla="*/ 652300 h 778506"/>
                <a:gd name="connsiteX2" fmla="*/ 107156 w 544861"/>
                <a:gd name="connsiteY2" fmla="*/ 183193 h 778506"/>
                <a:gd name="connsiteX3" fmla="*/ 269081 w 544861"/>
                <a:gd name="connsiteY3" fmla="*/ 2219 h 778506"/>
                <a:gd name="connsiteX4" fmla="*/ 454819 w 544861"/>
                <a:gd name="connsiteY4" fmla="*/ 109375 h 778506"/>
                <a:gd name="connsiteX5" fmla="*/ 409575 w 544861"/>
                <a:gd name="connsiteY5" fmla="*/ 357025 h 778506"/>
                <a:gd name="connsiteX6" fmla="*/ 416719 w 544861"/>
                <a:gd name="connsiteY6" fmla="*/ 516568 h 778506"/>
                <a:gd name="connsiteX7" fmla="*/ 478631 w 544861"/>
                <a:gd name="connsiteY7" fmla="*/ 554668 h 778506"/>
                <a:gd name="connsiteX8" fmla="*/ 540544 w 544861"/>
                <a:gd name="connsiteY8" fmla="*/ 483231 h 778506"/>
                <a:gd name="connsiteX9" fmla="*/ 502444 w 544861"/>
                <a:gd name="connsiteY9" fmla="*/ 337975 h 778506"/>
                <a:gd name="connsiteX10" fmla="*/ 302419 w 544861"/>
                <a:gd name="connsiteY10" fmla="*/ 221293 h 778506"/>
                <a:gd name="connsiteX0" fmla="*/ 0 w 544861"/>
                <a:gd name="connsiteY0" fmla="*/ 778506 h 778506"/>
                <a:gd name="connsiteX1" fmla="*/ 61913 w 544861"/>
                <a:gd name="connsiteY1" fmla="*/ 652300 h 778506"/>
                <a:gd name="connsiteX2" fmla="*/ 107156 w 544861"/>
                <a:gd name="connsiteY2" fmla="*/ 183193 h 778506"/>
                <a:gd name="connsiteX3" fmla="*/ 269081 w 544861"/>
                <a:gd name="connsiteY3" fmla="*/ 2219 h 778506"/>
                <a:gd name="connsiteX4" fmla="*/ 454819 w 544861"/>
                <a:gd name="connsiteY4" fmla="*/ 109375 h 778506"/>
                <a:gd name="connsiteX5" fmla="*/ 409575 w 544861"/>
                <a:gd name="connsiteY5" fmla="*/ 357025 h 778506"/>
                <a:gd name="connsiteX6" fmla="*/ 416719 w 544861"/>
                <a:gd name="connsiteY6" fmla="*/ 516568 h 778506"/>
                <a:gd name="connsiteX7" fmla="*/ 478631 w 544861"/>
                <a:gd name="connsiteY7" fmla="*/ 554668 h 778506"/>
                <a:gd name="connsiteX8" fmla="*/ 540544 w 544861"/>
                <a:gd name="connsiteY8" fmla="*/ 483231 h 778506"/>
                <a:gd name="connsiteX9" fmla="*/ 502444 w 544861"/>
                <a:gd name="connsiteY9" fmla="*/ 337975 h 778506"/>
                <a:gd name="connsiteX10" fmla="*/ 302419 w 544861"/>
                <a:gd name="connsiteY10" fmla="*/ 221293 h 778506"/>
                <a:gd name="connsiteX0" fmla="*/ 0 w 544861"/>
                <a:gd name="connsiteY0" fmla="*/ 778506 h 778506"/>
                <a:gd name="connsiteX1" fmla="*/ 61913 w 544861"/>
                <a:gd name="connsiteY1" fmla="*/ 652300 h 778506"/>
                <a:gd name="connsiteX2" fmla="*/ 107156 w 544861"/>
                <a:gd name="connsiteY2" fmla="*/ 183193 h 778506"/>
                <a:gd name="connsiteX3" fmla="*/ 269081 w 544861"/>
                <a:gd name="connsiteY3" fmla="*/ 2219 h 778506"/>
                <a:gd name="connsiteX4" fmla="*/ 454819 w 544861"/>
                <a:gd name="connsiteY4" fmla="*/ 109375 h 778506"/>
                <a:gd name="connsiteX5" fmla="*/ 409575 w 544861"/>
                <a:gd name="connsiteY5" fmla="*/ 357025 h 778506"/>
                <a:gd name="connsiteX6" fmla="*/ 416719 w 544861"/>
                <a:gd name="connsiteY6" fmla="*/ 516568 h 778506"/>
                <a:gd name="connsiteX7" fmla="*/ 478631 w 544861"/>
                <a:gd name="connsiteY7" fmla="*/ 554668 h 778506"/>
                <a:gd name="connsiteX8" fmla="*/ 540544 w 544861"/>
                <a:gd name="connsiteY8" fmla="*/ 483231 h 778506"/>
                <a:gd name="connsiteX9" fmla="*/ 502444 w 544861"/>
                <a:gd name="connsiteY9" fmla="*/ 337975 h 778506"/>
                <a:gd name="connsiteX10" fmla="*/ 302419 w 544861"/>
                <a:gd name="connsiteY10" fmla="*/ 221293 h 778506"/>
                <a:gd name="connsiteX0" fmla="*/ 0 w 544861"/>
                <a:gd name="connsiteY0" fmla="*/ 778506 h 778506"/>
                <a:gd name="connsiteX1" fmla="*/ 73819 w 544861"/>
                <a:gd name="connsiteY1" fmla="*/ 561812 h 778506"/>
                <a:gd name="connsiteX2" fmla="*/ 107156 w 544861"/>
                <a:gd name="connsiteY2" fmla="*/ 183193 h 778506"/>
                <a:gd name="connsiteX3" fmla="*/ 269081 w 544861"/>
                <a:gd name="connsiteY3" fmla="*/ 2219 h 778506"/>
                <a:gd name="connsiteX4" fmla="*/ 454819 w 544861"/>
                <a:gd name="connsiteY4" fmla="*/ 109375 h 778506"/>
                <a:gd name="connsiteX5" fmla="*/ 409575 w 544861"/>
                <a:gd name="connsiteY5" fmla="*/ 357025 h 778506"/>
                <a:gd name="connsiteX6" fmla="*/ 416719 w 544861"/>
                <a:gd name="connsiteY6" fmla="*/ 516568 h 778506"/>
                <a:gd name="connsiteX7" fmla="*/ 478631 w 544861"/>
                <a:gd name="connsiteY7" fmla="*/ 554668 h 778506"/>
                <a:gd name="connsiteX8" fmla="*/ 540544 w 544861"/>
                <a:gd name="connsiteY8" fmla="*/ 483231 h 778506"/>
                <a:gd name="connsiteX9" fmla="*/ 502444 w 544861"/>
                <a:gd name="connsiteY9" fmla="*/ 337975 h 778506"/>
                <a:gd name="connsiteX10" fmla="*/ 302419 w 544861"/>
                <a:gd name="connsiteY10" fmla="*/ 221293 h 778506"/>
                <a:gd name="connsiteX0" fmla="*/ 0 w 544861"/>
                <a:gd name="connsiteY0" fmla="*/ 776382 h 776382"/>
                <a:gd name="connsiteX1" fmla="*/ 73819 w 544861"/>
                <a:gd name="connsiteY1" fmla="*/ 559688 h 776382"/>
                <a:gd name="connsiteX2" fmla="*/ 111918 w 544861"/>
                <a:gd name="connsiteY2" fmla="*/ 119156 h 776382"/>
                <a:gd name="connsiteX3" fmla="*/ 269081 w 544861"/>
                <a:gd name="connsiteY3" fmla="*/ 95 h 776382"/>
                <a:gd name="connsiteX4" fmla="*/ 454819 w 544861"/>
                <a:gd name="connsiteY4" fmla="*/ 107251 h 776382"/>
                <a:gd name="connsiteX5" fmla="*/ 409575 w 544861"/>
                <a:gd name="connsiteY5" fmla="*/ 354901 h 776382"/>
                <a:gd name="connsiteX6" fmla="*/ 416719 w 544861"/>
                <a:gd name="connsiteY6" fmla="*/ 514444 h 776382"/>
                <a:gd name="connsiteX7" fmla="*/ 478631 w 544861"/>
                <a:gd name="connsiteY7" fmla="*/ 552544 h 776382"/>
                <a:gd name="connsiteX8" fmla="*/ 540544 w 544861"/>
                <a:gd name="connsiteY8" fmla="*/ 481107 h 776382"/>
                <a:gd name="connsiteX9" fmla="*/ 502444 w 544861"/>
                <a:gd name="connsiteY9" fmla="*/ 335851 h 776382"/>
                <a:gd name="connsiteX10" fmla="*/ 302419 w 544861"/>
                <a:gd name="connsiteY10" fmla="*/ 219169 h 776382"/>
                <a:gd name="connsiteX0" fmla="*/ 0 w 544861"/>
                <a:gd name="connsiteY0" fmla="*/ 776389 h 776389"/>
                <a:gd name="connsiteX1" fmla="*/ 73819 w 544861"/>
                <a:gd name="connsiteY1" fmla="*/ 559695 h 776389"/>
                <a:gd name="connsiteX2" fmla="*/ 111918 w 544861"/>
                <a:gd name="connsiteY2" fmla="*/ 119163 h 776389"/>
                <a:gd name="connsiteX3" fmla="*/ 269081 w 544861"/>
                <a:gd name="connsiteY3" fmla="*/ 102 h 776389"/>
                <a:gd name="connsiteX4" fmla="*/ 454819 w 544861"/>
                <a:gd name="connsiteY4" fmla="*/ 107258 h 776389"/>
                <a:gd name="connsiteX5" fmla="*/ 409575 w 544861"/>
                <a:gd name="connsiteY5" fmla="*/ 354908 h 776389"/>
                <a:gd name="connsiteX6" fmla="*/ 416719 w 544861"/>
                <a:gd name="connsiteY6" fmla="*/ 514451 h 776389"/>
                <a:gd name="connsiteX7" fmla="*/ 478631 w 544861"/>
                <a:gd name="connsiteY7" fmla="*/ 552551 h 776389"/>
                <a:gd name="connsiteX8" fmla="*/ 540544 w 544861"/>
                <a:gd name="connsiteY8" fmla="*/ 481114 h 776389"/>
                <a:gd name="connsiteX9" fmla="*/ 502444 w 544861"/>
                <a:gd name="connsiteY9" fmla="*/ 335858 h 776389"/>
                <a:gd name="connsiteX10" fmla="*/ 302419 w 544861"/>
                <a:gd name="connsiteY10" fmla="*/ 219176 h 776389"/>
                <a:gd name="connsiteX0" fmla="*/ 0 w 544861"/>
                <a:gd name="connsiteY0" fmla="*/ 776292 h 776292"/>
                <a:gd name="connsiteX1" fmla="*/ 73819 w 544861"/>
                <a:gd name="connsiteY1" fmla="*/ 559598 h 776292"/>
                <a:gd name="connsiteX2" fmla="*/ 111918 w 544861"/>
                <a:gd name="connsiteY2" fmla="*/ 119066 h 776292"/>
                <a:gd name="connsiteX3" fmla="*/ 269081 w 544861"/>
                <a:gd name="connsiteY3" fmla="*/ 5 h 776292"/>
                <a:gd name="connsiteX4" fmla="*/ 438151 w 544861"/>
                <a:gd name="connsiteY4" fmla="*/ 121449 h 776292"/>
                <a:gd name="connsiteX5" fmla="*/ 409575 w 544861"/>
                <a:gd name="connsiteY5" fmla="*/ 354811 h 776292"/>
                <a:gd name="connsiteX6" fmla="*/ 416719 w 544861"/>
                <a:gd name="connsiteY6" fmla="*/ 514354 h 776292"/>
                <a:gd name="connsiteX7" fmla="*/ 478631 w 544861"/>
                <a:gd name="connsiteY7" fmla="*/ 552454 h 776292"/>
                <a:gd name="connsiteX8" fmla="*/ 540544 w 544861"/>
                <a:gd name="connsiteY8" fmla="*/ 481017 h 776292"/>
                <a:gd name="connsiteX9" fmla="*/ 502444 w 544861"/>
                <a:gd name="connsiteY9" fmla="*/ 335761 h 776292"/>
                <a:gd name="connsiteX10" fmla="*/ 302419 w 544861"/>
                <a:gd name="connsiteY10" fmla="*/ 219079 h 776292"/>
                <a:gd name="connsiteX0" fmla="*/ 0 w 544861"/>
                <a:gd name="connsiteY0" fmla="*/ 776289 h 776289"/>
                <a:gd name="connsiteX1" fmla="*/ 73819 w 544861"/>
                <a:gd name="connsiteY1" fmla="*/ 559595 h 776289"/>
                <a:gd name="connsiteX2" fmla="*/ 88106 w 544861"/>
                <a:gd name="connsiteY2" fmla="*/ 228602 h 776289"/>
                <a:gd name="connsiteX3" fmla="*/ 111918 w 544861"/>
                <a:gd name="connsiteY3" fmla="*/ 119063 h 776289"/>
                <a:gd name="connsiteX4" fmla="*/ 269081 w 544861"/>
                <a:gd name="connsiteY4" fmla="*/ 2 h 776289"/>
                <a:gd name="connsiteX5" fmla="*/ 438151 w 544861"/>
                <a:gd name="connsiteY5" fmla="*/ 121446 h 776289"/>
                <a:gd name="connsiteX6" fmla="*/ 409575 w 544861"/>
                <a:gd name="connsiteY6" fmla="*/ 354808 h 776289"/>
                <a:gd name="connsiteX7" fmla="*/ 416719 w 544861"/>
                <a:gd name="connsiteY7" fmla="*/ 514351 h 776289"/>
                <a:gd name="connsiteX8" fmla="*/ 478631 w 544861"/>
                <a:gd name="connsiteY8" fmla="*/ 552451 h 776289"/>
                <a:gd name="connsiteX9" fmla="*/ 540544 w 544861"/>
                <a:gd name="connsiteY9" fmla="*/ 481014 h 776289"/>
                <a:gd name="connsiteX10" fmla="*/ 502444 w 544861"/>
                <a:gd name="connsiteY10" fmla="*/ 335758 h 776289"/>
                <a:gd name="connsiteX11" fmla="*/ 302419 w 544861"/>
                <a:gd name="connsiteY11" fmla="*/ 219076 h 776289"/>
                <a:gd name="connsiteX0" fmla="*/ 0 w 544861"/>
                <a:gd name="connsiteY0" fmla="*/ 777112 h 777112"/>
                <a:gd name="connsiteX1" fmla="*/ 73819 w 544861"/>
                <a:gd name="connsiteY1" fmla="*/ 560418 h 777112"/>
                <a:gd name="connsiteX2" fmla="*/ 88106 w 544861"/>
                <a:gd name="connsiteY2" fmla="*/ 229425 h 777112"/>
                <a:gd name="connsiteX3" fmla="*/ 126205 w 544861"/>
                <a:gd name="connsiteY3" fmla="*/ 77023 h 777112"/>
                <a:gd name="connsiteX4" fmla="*/ 269081 w 544861"/>
                <a:gd name="connsiteY4" fmla="*/ 825 h 777112"/>
                <a:gd name="connsiteX5" fmla="*/ 438151 w 544861"/>
                <a:gd name="connsiteY5" fmla="*/ 122269 h 777112"/>
                <a:gd name="connsiteX6" fmla="*/ 409575 w 544861"/>
                <a:gd name="connsiteY6" fmla="*/ 355631 h 777112"/>
                <a:gd name="connsiteX7" fmla="*/ 416719 w 544861"/>
                <a:gd name="connsiteY7" fmla="*/ 515174 h 777112"/>
                <a:gd name="connsiteX8" fmla="*/ 478631 w 544861"/>
                <a:gd name="connsiteY8" fmla="*/ 553274 h 777112"/>
                <a:gd name="connsiteX9" fmla="*/ 540544 w 544861"/>
                <a:gd name="connsiteY9" fmla="*/ 481837 h 777112"/>
                <a:gd name="connsiteX10" fmla="*/ 502444 w 544861"/>
                <a:gd name="connsiteY10" fmla="*/ 336581 h 777112"/>
                <a:gd name="connsiteX11" fmla="*/ 302419 w 544861"/>
                <a:gd name="connsiteY11" fmla="*/ 219899 h 777112"/>
                <a:gd name="connsiteX0" fmla="*/ 0 w 544861"/>
                <a:gd name="connsiteY0" fmla="*/ 767734 h 767734"/>
                <a:gd name="connsiteX1" fmla="*/ 73819 w 544861"/>
                <a:gd name="connsiteY1" fmla="*/ 551040 h 767734"/>
                <a:gd name="connsiteX2" fmla="*/ 88106 w 544861"/>
                <a:gd name="connsiteY2" fmla="*/ 220047 h 767734"/>
                <a:gd name="connsiteX3" fmla="*/ 126205 w 544861"/>
                <a:gd name="connsiteY3" fmla="*/ 67645 h 767734"/>
                <a:gd name="connsiteX4" fmla="*/ 311944 w 544861"/>
                <a:gd name="connsiteY4" fmla="*/ 972 h 767734"/>
                <a:gd name="connsiteX5" fmla="*/ 438151 w 544861"/>
                <a:gd name="connsiteY5" fmla="*/ 112891 h 767734"/>
                <a:gd name="connsiteX6" fmla="*/ 409575 w 544861"/>
                <a:gd name="connsiteY6" fmla="*/ 346253 h 767734"/>
                <a:gd name="connsiteX7" fmla="*/ 416719 w 544861"/>
                <a:gd name="connsiteY7" fmla="*/ 505796 h 767734"/>
                <a:gd name="connsiteX8" fmla="*/ 478631 w 544861"/>
                <a:gd name="connsiteY8" fmla="*/ 543896 h 767734"/>
                <a:gd name="connsiteX9" fmla="*/ 540544 w 544861"/>
                <a:gd name="connsiteY9" fmla="*/ 472459 h 767734"/>
                <a:gd name="connsiteX10" fmla="*/ 502444 w 544861"/>
                <a:gd name="connsiteY10" fmla="*/ 327203 h 767734"/>
                <a:gd name="connsiteX11" fmla="*/ 302419 w 544861"/>
                <a:gd name="connsiteY11" fmla="*/ 210521 h 767734"/>
                <a:gd name="connsiteX0" fmla="*/ 0 w 544861"/>
                <a:gd name="connsiteY0" fmla="*/ 767734 h 767734"/>
                <a:gd name="connsiteX1" fmla="*/ 73819 w 544861"/>
                <a:gd name="connsiteY1" fmla="*/ 551040 h 767734"/>
                <a:gd name="connsiteX2" fmla="*/ 88106 w 544861"/>
                <a:gd name="connsiteY2" fmla="*/ 220047 h 767734"/>
                <a:gd name="connsiteX3" fmla="*/ 126205 w 544861"/>
                <a:gd name="connsiteY3" fmla="*/ 67645 h 767734"/>
                <a:gd name="connsiteX4" fmla="*/ 311944 w 544861"/>
                <a:gd name="connsiteY4" fmla="*/ 972 h 767734"/>
                <a:gd name="connsiteX5" fmla="*/ 438151 w 544861"/>
                <a:gd name="connsiteY5" fmla="*/ 112891 h 767734"/>
                <a:gd name="connsiteX6" fmla="*/ 409575 w 544861"/>
                <a:gd name="connsiteY6" fmla="*/ 346253 h 767734"/>
                <a:gd name="connsiteX7" fmla="*/ 416719 w 544861"/>
                <a:gd name="connsiteY7" fmla="*/ 505796 h 767734"/>
                <a:gd name="connsiteX8" fmla="*/ 478631 w 544861"/>
                <a:gd name="connsiteY8" fmla="*/ 543896 h 767734"/>
                <a:gd name="connsiteX9" fmla="*/ 540544 w 544861"/>
                <a:gd name="connsiteY9" fmla="*/ 472459 h 767734"/>
                <a:gd name="connsiteX10" fmla="*/ 502444 w 544861"/>
                <a:gd name="connsiteY10" fmla="*/ 327203 h 767734"/>
                <a:gd name="connsiteX11" fmla="*/ 302419 w 544861"/>
                <a:gd name="connsiteY11" fmla="*/ 210521 h 767734"/>
                <a:gd name="connsiteX0" fmla="*/ 0 w 544861"/>
                <a:gd name="connsiteY0" fmla="*/ 773222 h 773222"/>
                <a:gd name="connsiteX1" fmla="*/ 73819 w 544861"/>
                <a:gd name="connsiteY1" fmla="*/ 556528 h 773222"/>
                <a:gd name="connsiteX2" fmla="*/ 126205 w 544861"/>
                <a:gd name="connsiteY2" fmla="*/ 73133 h 773222"/>
                <a:gd name="connsiteX3" fmla="*/ 311944 w 544861"/>
                <a:gd name="connsiteY3" fmla="*/ 6460 h 773222"/>
                <a:gd name="connsiteX4" fmla="*/ 438151 w 544861"/>
                <a:gd name="connsiteY4" fmla="*/ 118379 h 773222"/>
                <a:gd name="connsiteX5" fmla="*/ 409575 w 544861"/>
                <a:gd name="connsiteY5" fmla="*/ 351741 h 773222"/>
                <a:gd name="connsiteX6" fmla="*/ 416719 w 544861"/>
                <a:gd name="connsiteY6" fmla="*/ 511284 h 773222"/>
                <a:gd name="connsiteX7" fmla="*/ 478631 w 544861"/>
                <a:gd name="connsiteY7" fmla="*/ 549384 h 773222"/>
                <a:gd name="connsiteX8" fmla="*/ 540544 w 544861"/>
                <a:gd name="connsiteY8" fmla="*/ 477947 h 773222"/>
                <a:gd name="connsiteX9" fmla="*/ 502444 w 544861"/>
                <a:gd name="connsiteY9" fmla="*/ 332691 h 773222"/>
                <a:gd name="connsiteX10" fmla="*/ 302419 w 544861"/>
                <a:gd name="connsiteY10" fmla="*/ 216009 h 773222"/>
                <a:gd name="connsiteX0" fmla="*/ 0 w 544861"/>
                <a:gd name="connsiteY0" fmla="*/ 766828 h 766828"/>
                <a:gd name="connsiteX1" fmla="*/ 73819 w 544861"/>
                <a:gd name="connsiteY1" fmla="*/ 550134 h 766828"/>
                <a:gd name="connsiteX2" fmla="*/ 130967 w 544861"/>
                <a:gd name="connsiteY2" fmla="*/ 104839 h 766828"/>
                <a:gd name="connsiteX3" fmla="*/ 311944 w 544861"/>
                <a:gd name="connsiteY3" fmla="*/ 66 h 766828"/>
                <a:gd name="connsiteX4" fmla="*/ 438151 w 544861"/>
                <a:gd name="connsiteY4" fmla="*/ 111985 h 766828"/>
                <a:gd name="connsiteX5" fmla="*/ 409575 w 544861"/>
                <a:gd name="connsiteY5" fmla="*/ 345347 h 766828"/>
                <a:gd name="connsiteX6" fmla="*/ 416719 w 544861"/>
                <a:gd name="connsiteY6" fmla="*/ 504890 h 766828"/>
                <a:gd name="connsiteX7" fmla="*/ 478631 w 544861"/>
                <a:gd name="connsiteY7" fmla="*/ 542990 h 766828"/>
                <a:gd name="connsiteX8" fmla="*/ 540544 w 544861"/>
                <a:gd name="connsiteY8" fmla="*/ 471553 h 766828"/>
                <a:gd name="connsiteX9" fmla="*/ 502444 w 544861"/>
                <a:gd name="connsiteY9" fmla="*/ 326297 h 766828"/>
                <a:gd name="connsiteX10" fmla="*/ 302419 w 544861"/>
                <a:gd name="connsiteY10" fmla="*/ 209615 h 766828"/>
                <a:gd name="connsiteX0" fmla="*/ 0 w 525811"/>
                <a:gd name="connsiteY0" fmla="*/ 840647 h 840647"/>
                <a:gd name="connsiteX1" fmla="*/ 54769 w 525811"/>
                <a:gd name="connsiteY1" fmla="*/ 550134 h 840647"/>
                <a:gd name="connsiteX2" fmla="*/ 111917 w 525811"/>
                <a:gd name="connsiteY2" fmla="*/ 104839 h 840647"/>
                <a:gd name="connsiteX3" fmla="*/ 292894 w 525811"/>
                <a:gd name="connsiteY3" fmla="*/ 66 h 840647"/>
                <a:gd name="connsiteX4" fmla="*/ 419101 w 525811"/>
                <a:gd name="connsiteY4" fmla="*/ 111985 h 840647"/>
                <a:gd name="connsiteX5" fmla="*/ 390525 w 525811"/>
                <a:gd name="connsiteY5" fmla="*/ 345347 h 840647"/>
                <a:gd name="connsiteX6" fmla="*/ 397669 w 525811"/>
                <a:gd name="connsiteY6" fmla="*/ 504890 h 840647"/>
                <a:gd name="connsiteX7" fmla="*/ 459581 w 525811"/>
                <a:gd name="connsiteY7" fmla="*/ 542990 h 840647"/>
                <a:gd name="connsiteX8" fmla="*/ 521494 w 525811"/>
                <a:gd name="connsiteY8" fmla="*/ 471553 h 840647"/>
                <a:gd name="connsiteX9" fmla="*/ 483394 w 525811"/>
                <a:gd name="connsiteY9" fmla="*/ 326297 h 840647"/>
                <a:gd name="connsiteX10" fmla="*/ 283369 w 525811"/>
                <a:gd name="connsiteY10" fmla="*/ 209615 h 840647"/>
                <a:gd name="connsiteX0" fmla="*/ 0 w 525811"/>
                <a:gd name="connsiteY0" fmla="*/ 840647 h 840647"/>
                <a:gd name="connsiteX1" fmla="*/ 54769 w 525811"/>
                <a:gd name="connsiteY1" fmla="*/ 550134 h 840647"/>
                <a:gd name="connsiteX2" fmla="*/ 111917 w 525811"/>
                <a:gd name="connsiteY2" fmla="*/ 104839 h 840647"/>
                <a:gd name="connsiteX3" fmla="*/ 292894 w 525811"/>
                <a:gd name="connsiteY3" fmla="*/ 66 h 840647"/>
                <a:gd name="connsiteX4" fmla="*/ 419101 w 525811"/>
                <a:gd name="connsiteY4" fmla="*/ 111985 h 840647"/>
                <a:gd name="connsiteX5" fmla="*/ 390525 w 525811"/>
                <a:gd name="connsiteY5" fmla="*/ 345347 h 840647"/>
                <a:gd name="connsiteX6" fmla="*/ 397669 w 525811"/>
                <a:gd name="connsiteY6" fmla="*/ 504890 h 840647"/>
                <a:gd name="connsiteX7" fmla="*/ 459581 w 525811"/>
                <a:gd name="connsiteY7" fmla="*/ 542990 h 840647"/>
                <a:gd name="connsiteX8" fmla="*/ 521494 w 525811"/>
                <a:gd name="connsiteY8" fmla="*/ 471553 h 840647"/>
                <a:gd name="connsiteX9" fmla="*/ 483394 w 525811"/>
                <a:gd name="connsiteY9" fmla="*/ 326297 h 840647"/>
                <a:gd name="connsiteX10" fmla="*/ 283369 w 525811"/>
                <a:gd name="connsiteY10" fmla="*/ 209615 h 840647"/>
                <a:gd name="connsiteX0" fmla="*/ 0 w 525811"/>
                <a:gd name="connsiteY0" fmla="*/ 840649 h 840649"/>
                <a:gd name="connsiteX1" fmla="*/ 69057 w 525811"/>
                <a:gd name="connsiteY1" fmla="*/ 554899 h 840649"/>
                <a:gd name="connsiteX2" fmla="*/ 111917 w 525811"/>
                <a:gd name="connsiteY2" fmla="*/ 104841 h 840649"/>
                <a:gd name="connsiteX3" fmla="*/ 292894 w 525811"/>
                <a:gd name="connsiteY3" fmla="*/ 68 h 840649"/>
                <a:gd name="connsiteX4" fmla="*/ 419101 w 525811"/>
                <a:gd name="connsiteY4" fmla="*/ 111987 h 840649"/>
                <a:gd name="connsiteX5" fmla="*/ 390525 w 525811"/>
                <a:gd name="connsiteY5" fmla="*/ 345349 h 840649"/>
                <a:gd name="connsiteX6" fmla="*/ 397669 w 525811"/>
                <a:gd name="connsiteY6" fmla="*/ 504892 h 840649"/>
                <a:gd name="connsiteX7" fmla="*/ 459581 w 525811"/>
                <a:gd name="connsiteY7" fmla="*/ 542992 h 840649"/>
                <a:gd name="connsiteX8" fmla="*/ 521494 w 525811"/>
                <a:gd name="connsiteY8" fmla="*/ 471555 h 840649"/>
                <a:gd name="connsiteX9" fmla="*/ 483394 w 525811"/>
                <a:gd name="connsiteY9" fmla="*/ 326299 h 840649"/>
                <a:gd name="connsiteX10" fmla="*/ 283369 w 525811"/>
                <a:gd name="connsiteY10" fmla="*/ 209617 h 840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5811" h="840649">
                  <a:moveTo>
                    <a:pt x="0" y="840649"/>
                  </a:moveTo>
                  <a:cubicBezTo>
                    <a:pt x="46832" y="750955"/>
                    <a:pt x="50404" y="677534"/>
                    <a:pt x="69057" y="554899"/>
                  </a:cubicBezTo>
                  <a:cubicBezTo>
                    <a:pt x="87710" y="432264"/>
                    <a:pt x="74611" y="197313"/>
                    <a:pt x="111917" y="104841"/>
                  </a:cubicBezTo>
                  <a:cubicBezTo>
                    <a:pt x="149223" y="12369"/>
                    <a:pt x="241697" y="-1123"/>
                    <a:pt x="292894" y="68"/>
                  </a:cubicBezTo>
                  <a:cubicBezTo>
                    <a:pt x="344091" y="1259"/>
                    <a:pt x="402829" y="54440"/>
                    <a:pt x="419101" y="111987"/>
                  </a:cubicBezTo>
                  <a:cubicBezTo>
                    <a:pt x="435373" y="169534"/>
                    <a:pt x="394097" y="279865"/>
                    <a:pt x="390525" y="345349"/>
                  </a:cubicBezTo>
                  <a:cubicBezTo>
                    <a:pt x="386953" y="410833"/>
                    <a:pt x="366713" y="451711"/>
                    <a:pt x="397669" y="504892"/>
                  </a:cubicBezTo>
                  <a:cubicBezTo>
                    <a:pt x="415223" y="535049"/>
                    <a:pt x="438944" y="548548"/>
                    <a:pt x="459581" y="542992"/>
                  </a:cubicBezTo>
                  <a:cubicBezTo>
                    <a:pt x="480218" y="537436"/>
                    <a:pt x="512531" y="506766"/>
                    <a:pt x="521494" y="471555"/>
                  </a:cubicBezTo>
                  <a:cubicBezTo>
                    <a:pt x="532607" y="427898"/>
                    <a:pt x="523082" y="369955"/>
                    <a:pt x="483394" y="326299"/>
                  </a:cubicBezTo>
                  <a:cubicBezTo>
                    <a:pt x="443706" y="282643"/>
                    <a:pt x="350044" y="248511"/>
                    <a:pt x="283369" y="209617"/>
                  </a:cubicBezTo>
                </a:path>
              </a:pathLst>
            </a:custGeom>
            <a:noFill/>
            <a:ln w="88900" cap="rnd">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5491498" y="2112182"/>
              <a:ext cx="726012" cy="1177300"/>
            </a:xfrm>
            <a:custGeom>
              <a:avLst/>
              <a:gdLst>
                <a:gd name="connsiteX0" fmla="*/ 377825 w 714375"/>
                <a:gd name="connsiteY0" fmla="*/ 701675 h 1171575"/>
                <a:gd name="connsiteX1" fmla="*/ 400050 w 714375"/>
                <a:gd name="connsiteY1" fmla="*/ 171450 h 1171575"/>
                <a:gd name="connsiteX2" fmla="*/ 457200 w 714375"/>
                <a:gd name="connsiteY2" fmla="*/ 76200 h 1171575"/>
                <a:gd name="connsiteX3" fmla="*/ 574675 w 714375"/>
                <a:gd name="connsiteY3" fmla="*/ 111125 h 1171575"/>
                <a:gd name="connsiteX4" fmla="*/ 571500 w 714375"/>
                <a:gd name="connsiteY4" fmla="*/ 38100 h 1171575"/>
                <a:gd name="connsiteX5" fmla="*/ 419100 w 714375"/>
                <a:gd name="connsiteY5" fmla="*/ 0 h 1171575"/>
                <a:gd name="connsiteX6" fmla="*/ 279400 w 714375"/>
                <a:gd name="connsiteY6" fmla="*/ 130175 h 1171575"/>
                <a:gd name="connsiteX7" fmla="*/ 273050 w 714375"/>
                <a:gd name="connsiteY7" fmla="*/ 654050 h 1171575"/>
                <a:gd name="connsiteX8" fmla="*/ 76200 w 714375"/>
                <a:gd name="connsiteY8" fmla="*/ 584200 h 1171575"/>
                <a:gd name="connsiteX9" fmla="*/ 0 w 714375"/>
                <a:gd name="connsiteY9" fmla="*/ 619125 h 1171575"/>
                <a:gd name="connsiteX10" fmla="*/ 44450 w 714375"/>
                <a:gd name="connsiteY10" fmla="*/ 669925 h 1171575"/>
                <a:gd name="connsiteX11" fmla="*/ 0 w 714375"/>
                <a:gd name="connsiteY11" fmla="*/ 717550 h 1171575"/>
                <a:gd name="connsiteX12" fmla="*/ 247650 w 714375"/>
                <a:gd name="connsiteY12" fmla="*/ 841375 h 1171575"/>
                <a:gd name="connsiteX13" fmla="*/ 279400 w 714375"/>
                <a:gd name="connsiteY13" fmla="*/ 1123950 h 1171575"/>
                <a:gd name="connsiteX14" fmla="*/ 349250 w 714375"/>
                <a:gd name="connsiteY14" fmla="*/ 1171575 h 1171575"/>
                <a:gd name="connsiteX15" fmla="*/ 396875 w 714375"/>
                <a:gd name="connsiteY15" fmla="*/ 1111250 h 1171575"/>
                <a:gd name="connsiteX16" fmla="*/ 428625 w 714375"/>
                <a:gd name="connsiteY16" fmla="*/ 844550 h 1171575"/>
                <a:gd name="connsiteX17" fmla="*/ 704850 w 714375"/>
                <a:gd name="connsiteY17" fmla="*/ 800100 h 1171575"/>
                <a:gd name="connsiteX18" fmla="*/ 676275 w 714375"/>
                <a:gd name="connsiteY18" fmla="*/ 739775 h 1171575"/>
                <a:gd name="connsiteX19" fmla="*/ 714375 w 714375"/>
                <a:gd name="connsiteY19" fmla="*/ 673100 h 1171575"/>
                <a:gd name="connsiteX20" fmla="*/ 482600 w 714375"/>
                <a:gd name="connsiteY20" fmla="*/ 647700 h 1171575"/>
                <a:gd name="connsiteX21" fmla="*/ 377825 w 714375"/>
                <a:gd name="connsiteY21" fmla="*/ 701675 h 1171575"/>
                <a:gd name="connsiteX0" fmla="*/ 377825 w 714375"/>
                <a:gd name="connsiteY0" fmla="*/ 701675 h 1172769"/>
                <a:gd name="connsiteX1" fmla="*/ 400050 w 714375"/>
                <a:gd name="connsiteY1" fmla="*/ 171450 h 1172769"/>
                <a:gd name="connsiteX2" fmla="*/ 457200 w 714375"/>
                <a:gd name="connsiteY2" fmla="*/ 76200 h 1172769"/>
                <a:gd name="connsiteX3" fmla="*/ 574675 w 714375"/>
                <a:gd name="connsiteY3" fmla="*/ 111125 h 1172769"/>
                <a:gd name="connsiteX4" fmla="*/ 571500 w 714375"/>
                <a:gd name="connsiteY4" fmla="*/ 38100 h 1172769"/>
                <a:gd name="connsiteX5" fmla="*/ 419100 w 714375"/>
                <a:gd name="connsiteY5" fmla="*/ 0 h 1172769"/>
                <a:gd name="connsiteX6" fmla="*/ 279400 w 714375"/>
                <a:gd name="connsiteY6" fmla="*/ 130175 h 1172769"/>
                <a:gd name="connsiteX7" fmla="*/ 273050 w 714375"/>
                <a:gd name="connsiteY7" fmla="*/ 654050 h 1172769"/>
                <a:gd name="connsiteX8" fmla="*/ 76200 w 714375"/>
                <a:gd name="connsiteY8" fmla="*/ 584200 h 1172769"/>
                <a:gd name="connsiteX9" fmla="*/ 0 w 714375"/>
                <a:gd name="connsiteY9" fmla="*/ 619125 h 1172769"/>
                <a:gd name="connsiteX10" fmla="*/ 44450 w 714375"/>
                <a:gd name="connsiteY10" fmla="*/ 669925 h 1172769"/>
                <a:gd name="connsiteX11" fmla="*/ 0 w 714375"/>
                <a:gd name="connsiteY11" fmla="*/ 717550 h 1172769"/>
                <a:gd name="connsiteX12" fmla="*/ 247650 w 714375"/>
                <a:gd name="connsiteY12" fmla="*/ 841375 h 1172769"/>
                <a:gd name="connsiteX13" fmla="*/ 279400 w 714375"/>
                <a:gd name="connsiteY13" fmla="*/ 1123950 h 1172769"/>
                <a:gd name="connsiteX14" fmla="*/ 349250 w 714375"/>
                <a:gd name="connsiteY14" fmla="*/ 1171575 h 1172769"/>
                <a:gd name="connsiteX15" fmla="*/ 396875 w 714375"/>
                <a:gd name="connsiteY15" fmla="*/ 1111250 h 1172769"/>
                <a:gd name="connsiteX16" fmla="*/ 428625 w 714375"/>
                <a:gd name="connsiteY16" fmla="*/ 844550 h 1172769"/>
                <a:gd name="connsiteX17" fmla="*/ 704850 w 714375"/>
                <a:gd name="connsiteY17" fmla="*/ 800100 h 1172769"/>
                <a:gd name="connsiteX18" fmla="*/ 676275 w 714375"/>
                <a:gd name="connsiteY18" fmla="*/ 739775 h 1172769"/>
                <a:gd name="connsiteX19" fmla="*/ 714375 w 714375"/>
                <a:gd name="connsiteY19" fmla="*/ 673100 h 1172769"/>
                <a:gd name="connsiteX20" fmla="*/ 482600 w 714375"/>
                <a:gd name="connsiteY20" fmla="*/ 647700 h 1172769"/>
                <a:gd name="connsiteX21" fmla="*/ 377825 w 714375"/>
                <a:gd name="connsiteY21" fmla="*/ 701675 h 1172769"/>
                <a:gd name="connsiteX0" fmla="*/ 377825 w 714375"/>
                <a:gd name="connsiteY0" fmla="*/ 701675 h 1172769"/>
                <a:gd name="connsiteX1" fmla="*/ 400050 w 714375"/>
                <a:gd name="connsiteY1" fmla="*/ 171450 h 1172769"/>
                <a:gd name="connsiteX2" fmla="*/ 457200 w 714375"/>
                <a:gd name="connsiteY2" fmla="*/ 76200 h 1172769"/>
                <a:gd name="connsiteX3" fmla="*/ 574675 w 714375"/>
                <a:gd name="connsiteY3" fmla="*/ 111125 h 1172769"/>
                <a:gd name="connsiteX4" fmla="*/ 571500 w 714375"/>
                <a:gd name="connsiteY4" fmla="*/ 38100 h 1172769"/>
                <a:gd name="connsiteX5" fmla="*/ 419100 w 714375"/>
                <a:gd name="connsiteY5" fmla="*/ 0 h 1172769"/>
                <a:gd name="connsiteX6" fmla="*/ 279400 w 714375"/>
                <a:gd name="connsiteY6" fmla="*/ 130175 h 1172769"/>
                <a:gd name="connsiteX7" fmla="*/ 273050 w 714375"/>
                <a:gd name="connsiteY7" fmla="*/ 654050 h 1172769"/>
                <a:gd name="connsiteX8" fmla="*/ 76200 w 714375"/>
                <a:gd name="connsiteY8" fmla="*/ 584200 h 1172769"/>
                <a:gd name="connsiteX9" fmla="*/ 0 w 714375"/>
                <a:gd name="connsiteY9" fmla="*/ 619125 h 1172769"/>
                <a:gd name="connsiteX10" fmla="*/ 44450 w 714375"/>
                <a:gd name="connsiteY10" fmla="*/ 669925 h 1172769"/>
                <a:gd name="connsiteX11" fmla="*/ 0 w 714375"/>
                <a:gd name="connsiteY11" fmla="*/ 717550 h 1172769"/>
                <a:gd name="connsiteX12" fmla="*/ 247650 w 714375"/>
                <a:gd name="connsiteY12" fmla="*/ 841375 h 1172769"/>
                <a:gd name="connsiteX13" fmla="*/ 279400 w 714375"/>
                <a:gd name="connsiteY13" fmla="*/ 1123950 h 1172769"/>
                <a:gd name="connsiteX14" fmla="*/ 349250 w 714375"/>
                <a:gd name="connsiteY14" fmla="*/ 1171575 h 1172769"/>
                <a:gd name="connsiteX15" fmla="*/ 396875 w 714375"/>
                <a:gd name="connsiteY15" fmla="*/ 1111250 h 1172769"/>
                <a:gd name="connsiteX16" fmla="*/ 428625 w 714375"/>
                <a:gd name="connsiteY16" fmla="*/ 844550 h 1172769"/>
                <a:gd name="connsiteX17" fmla="*/ 704850 w 714375"/>
                <a:gd name="connsiteY17" fmla="*/ 800100 h 1172769"/>
                <a:gd name="connsiteX18" fmla="*/ 676275 w 714375"/>
                <a:gd name="connsiteY18" fmla="*/ 739775 h 1172769"/>
                <a:gd name="connsiteX19" fmla="*/ 714375 w 714375"/>
                <a:gd name="connsiteY19" fmla="*/ 673100 h 1172769"/>
                <a:gd name="connsiteX20" fmla="*/ 482600 w 714375"/>
                <a:gd name="connsiteY20" fmla="*/ 647700 h 1172769"/>
                <a:gd name="connsiteX21" fmla="*/ 377825 w 714375"/>
                <a:gd name="connsiteY21" fmla="*/ 701675 h 1172769"/>
                <a:gd name="connsiteX0" fmla="*/ 377825 w 714375"/>
                <a:gd name="connsiteY0" fmla="*/ 701675 h 1171739"/>
                <a:gd name="connsiteX1" fmla="*/ 400050 w 714375"/>
                <a:gd name="connsiteY1" fmla="*/ 171450 h 1171739"/>
                <a:gd name="connsiteX2" fmla="*/ 457200 w 714375"/>
                <a:gd name="connsiteY2" fmla="*/ 76200 h 1171739"/>
                <a:gd name="connsiteX3" fmla="*/ 574675 w 714375"/>
                <a:gd name="connsiteY3" fmla="*/ 111125 h 1171739"/>
                <a:gd name="connsiteX4" fmla="*/ 571500 w 714375"/>
                <a:gd name="connsiteY4" fmla="*/ 38100 h 1171739"/>
                <a:gd name="connsiteX5" fmla="*/ 419100 w 714375"/>
                <a:gd name="connsiteY5" fmla="*/ 0 h 1171739"/>
                <a:gd name="connsiteX6" fmla="*/ 279400 w 714375"/>
                <a:gd name="connsiteY6" fmla="*/ 130175 h 1171739"/>
                <a:gd name="connsiteX7" fmla="*/ 273050 w 714375"/>
                <a:gd name="connsiteY7" fmla="*/ 654050 h 1171739"/>
                <a:gd name="connsiteX8" fmla="*/ 76200 w 714375"/>
                <a:gd name="connsiteY8" fmla="*/ 584200 h 1171739"/>
                <a:gd name="connsiteX9" fmla="*/ 0 w 714375"/>
                <a:gd name="connsiteY9" fmla="*/ 619125 h 1171739"/>
                <a:gd name="connsiteX10" fmla="*/ 44450 w 714375"/>
                <a:gd name="connsiteY10" fmla="*/ 669925 h 1171739"/>
                <a:gd name="connsiteX11" fmla="*/ 0 w 714375"/>
                <a:gd name="connsiteY11" fmla="*/ 717550 h 1171739"/>
                <a:gd name="connsiteX12" fmla="*/ 247650 w 714375"/>
                <a:gd name="connsiteY12" fmla="*/ 841375 h 1171739"/>
                <a:gd name="connsiteX13" fmla="*/ 265112 w 714375"/>
                <a:gd name="connsiteY13" fmla="*/ 1102519 h 1171739"/>
                <a:gd name="connsiteX14" fmla="*/ 349250 w 714375"/>
                <a:gd name="connsiteY14" fmla="*/ 1171575 h 1171739"/>
                <a:gd name="connsiteX15" fmla="*/ 396875 w 714375"/>
                <a:gd name="connsiteY15" fmla="*/ 1111250 h 1171739"/>
                <a:gd name="connsiteX16" fmla="*/ 428625 w 714375"/>
                <a:gd name="connsiteY16" fmla="*/ 844550 h 1171739"/>
                <a:gd name="connsiteX17" fmla="*/ 704850 w 714375"/>
                <a:gd name="connsiteY17" fmla="*/ 800100 h 1171739"/>
                <a:gd name="connsiteX18" fmla="*/ 676275 w 714375"/>
                <a:gd name="connsiteY18" fmla="*/ 739775 h 1171739"/>
                <a:gd name="connsiteX19" fmla="*/ 714375 w 714375"/>
                <a:gd name="connsiteY19" fmla="*/ 673100 h 1171739"/>
                <a:gd name="connsiteX20" fmla="*/ 482600 w 714375"/>
                <a:gd name="connsiteY20" fmla="*/ 647700 h 1171739"/>
                <a:gd name="connsiteX21" fmla="*/ 377825 w 714375"/>
                <a:gd name="connsiteY21" fmla="*/ 701675 h 1171739"/>
                <a:gd name="connsiteX0" fmla="*/ 377825 w 714375"/>
                <a:gd name="connsiteY0" fmla="*/ 701675 h 1171757"/>
                <a:gd name="connsiteX1" fmla="*/ 400050 w 714375"/>
                <a:gd name="connsiteY1" fmla="*/ 171450 h 1171757"/>
                <a:gd name="connsiteX2" fmla="*/ 457200 w 714375"/>
                <a:gd name="connsiteY2" fmla="*/ 76200 h 1171757"/>
                <a:gd name="connsiteX3" fmla="*/ 574675 w 714375"/>
                <a:gd name="connsiteY3" fmla="*/ 111125 h 1171757"/>
                <a:gd name="connsiteX4" fmla="*/ 571500 w 714375"/>
                <a:gd name="connsiteY4" fmla="*/ 38100 h 1171757"/>
                <a:gd name="connsiteX5" fmla="*/ 419100 w 714375"/>
                <a:gd name="connsiteY5" fmla="*/ 0 h 1171757"/>
                <a:gd name="connsiteX6" fmla="*/ 279400 w 714375"/>
                <a:gd name="connsiteY6" fmla="*/ 130175 h 1171757"/>
                <a:gd name="connsiteX7" fmla="*/ 273050 w 714375"/>
                <a:gd name="connsiteY7" fmla="*/ 654050 h 1171757"/>
                <a:gd name="connsiteX8" fmla="*/ 76200 w 714375"/>
                <a:gd name="connsiteY8" fmla="*/ 584200 h 1171757"/>
                <a:gd name="connsiteX9" fmla="*/ 0 w 714375"/>
                <a:gd name="connsiteY9" fmla="*/ 619125 h 1171757"/>
                <a:gd name="connsiteX10" fmla="*/ 44450 w 714375"/>
                <a:gd name="connsiteY10" fmla="*/ 669925 h 1171757"/>
                <a:gd name="connsiteX11" fmla="*/ 0 w 714375"/>
                <a:gd name="connsiteY11" fmla="*/ 717550 h 1171757"/>
                <a:gd name="connsiteX12" fmla="*/ 247650 w 714375"/>
                <a:gd name="connsiteY12" fmla="*/ 841375 h 1171757"/>
                <a:gd name="connsiteX13" fmla="*/ 265112 w 714375"/>
                <a:gd name="connsiteY13" fmla="*/ 1102519 h 1171757"/>
                <a:gd name="connsiteX14" fmla="*/ 349250 w 714375"/>
                <a:gd name="connsiteY14" fmla="*/ 1171575 h 1171757"/>
                <a:gd name="connsiteX15" fmla="*/ 396875 w 714375"/>
                <a:gd name="connsiteY15" fmla="*/ 1111250 h 1171757"/>
                <a:gd name="connsiteX16" fmla="*/ 428625 w 714375"/>
                <a:gd name="connsiteY16" fmla="*/ 844550 h 1171757"/>
                <a:gd name="connsiteX17" fmla="*/ 704850 w 714375"/>
                <a:gd name="connsiteY17" fmla="*/ 800100 h 1171757"/>
                <a:gd name="connsiteX18" fmla="*/ 676275 w 714375"/>
                <a:gd name="connsiteY18" fmla="*/ 739775 h 1171757"/>
                <a:gd name="connsiteX19" fmla="*/ 714375 w 714375"/>
                <a:gd name="connsiteY19" fmla="*/ 673100 h 1171757"/>
                <a:gd name="connsiteX20" fmla="*/ 482600 w 714375"/>
                <a:gd name="connsiteY20" fmla="*/ 647700 h 1171757"/>
                <a:gd name="connsiteX21" fmla="*/ 377825 w 714375"/>
                <a:gd name="connsiteY21" fmla="*/ 701675 h 1171757"/>
                <a:gd name="connsiteX0" fmla="*/ 377825 w 717708"/>
                <a:gd name="connsiteY0" fmla="*/ 701675 h 1171757"/>
                <a:gd name="connsiteX1" fmla="*/ 400050 w 717708"/>
                <a:gd name="connsiteY1" fmla="*/ 171450 h 1171757"/>
                <a:gd name="connsiteX2" fmla="*/ 457200 w 717708"/>
                <a:gd name="connsiteY2" fmla="*/ 76200 h 1171757"/>
                <a:gd name="connsiteX3" fmla="*/ 574675 w 717708"/>
                <a:gd name="connsiteY3" fmla="*/ 111125 h 1171757"/>
                <a:gd name="connsiteX4" fmla="*/ 571500 w 717708"/>
                <a:gd name="connsiteY4" fmla="*/ 38100 h 1171757"/>
                <a:gd name="connsiteX5" fmla="*/ 419100 w 717708"/>
                <a:gd name="connsiteY5" fmla="*/ 0 h 1171757"/>
                <a:gd name="connsiteX6" fmla="*/ 279400 w 717708"/>
                <a:gd name="connsiteY6" fmla="*/ 130175 h 1171757"/>
                <a:gd name="connsiteX7" fmla="*/ 273050 w 717708"/>
                <a:gd name="connsiteY7" fmla="*/ 654050 h 1171757"/>
                <a:gd name="connsiteX8" fmla="*/ 76200 w 717708"/>
                <a:gd name="connsiteY8" fmla="*/ 584200 h 1171757"/>
                <a:gd name="connsiteX9" fmla="*/ 0 w 717708"/>
                <a:gd name="connsiteY9" fmla="*/ 619125 h 1171757"/>
                <a:gd name="connsiteX10" fmla="*/ 44450 w 717708"/>
                <a:gd name="connsiteY10" fmla="*/ 669925 h 1171757"/>
                <a:gd name="connsiteX11" fmla="*/ 0 w 717708"/>
                <a:gd name="connsiteY11" fmla="*/ 717550 h 1171757"/>
                <a:gd name="connsiteX12" fmla="*/ 247650 w 717708"/>
                <a:gd name="connsiteY12" fmla="*/ 841375 h 1171757"/>
                <a:gd name="connsiteX13" fmla="*/ 265112 w 717708"/>
                <a:gd name="connsiteY13" fmla="*/ 1102519 h 1171757"/>
                <a:gd name="connsiteX14" fmla="*/ 349250 w 717708"/>
                <a:gd name="connsiteY14" fmla="*/ 1171575 h 1171757"/>
                <a:gd name="connsiteX15" fmla="*/ 396875 w 717708"/>
                <a:gd name="connsiteY15" fmla="*/ 1111250 h 1171757"/>
                <a:gd name="connsiteX16" fmla="*/ 428625 w 717708"/>
                <a:gd name="connsiteY16" fmla="*/ 844550 h 1171757"/>
                <a:gd name="connsiteX17" fmla="*/ 704850 w 717708"/>
                <a:gd name="connsiteY17" fmla="*/ 800100 h 1171757"/>
                <a:gd name="connsiteX18" fmla="*/ 676275 w 717708"/>
                <a:gd name="connsiteY18" fmla="*/ 739775 h 1171757"/>
                <a:gd name="connsiteX19" fmla="*/ 714375 w 717708"/>
                <a:gd name="connsiteY19" fmla="*/ 673100 h 1171757"/>
                <a:gd name="connsiteX20" fmla="*/ 482600 w 717708"/>
                <a:gd name="connsiteY20" fmla="*/ 647700 h 1171757"/>
                <a:gd name="connsiteX21" fmla="*/ 377825 w 717708"/>
                <a:gd name="connsiteY21" fmla="*/ 701675 h 1171757"/>
                <a:gd name="connsiteX0" fmla="*/ 377825 w 717708"/>
                <a:gd name="connsiteY0" fmla="*/ 701675 h 1171757"/>
                <a:gd name="connsiteX1" fmla="*/ 400050 w 717708"/>
                <a:gd name="connsiteY1" fmla="*/ 171450 h 1171757"/>
                <a:gd name="connsiteX2" fmla="*/ 457200 w 717708"/>
                <a:gd name="connsiteY2" fmla="*/ 76200 h 1171757"/>
                <a:gd name="connsiteX3" fmla="*/ 574675 w 717708"/>
                <a:gd name="connsiteY3" fmla="*/ 111125 h 1171757"/>
                <a:gd name="connsiteX4" fmla="*/ 571500 w 717708"/>
                <a:gd name="connsiteY4" fmla="*/ 38100 h 1171757"/>
                <a:gd name="connsiteX5" fmla="*/ 419100 w 717708"/>
                <a:gd name="connsiteY5" fmla="*/ 0 h 1171757"/>
                <a:gd name="connsiteX6" fmla="*/ 279400 w 717708"/>
                <a:gd name="connsiteY6" fmla="*/ 130175 h 1171757"/>
                <a:gd name="connsiteX7" fmla="*/ 273050 w 717708"/>
                <a:gd name="connsiteY7" fmla="*/ 654050 h 1171757"/>
                <a:gd name="connsiteX8" fmla="*/ 76200 w 717708"/>
                <a:gd name="connsiteY8" fmla="*/ 584200 h 1171757"/>
                <a:gd name="connsiteX9" fmla="*/ 0 w 717708"/>
                <a:gd name="connsiteY9" fmla="*/ 619125 h 1171757"/>
                <a:gd name="connsiteX10" fmla="*/ 44450 w 717708"/>
                <a:gd name="connsiteY10" fmla="*/ 669925 h 1171757"/>
                <a:gd name="connsiteX11" fmla="*/ 0 w 717708"/>
                <a:gd name="connsiteY11" fmla="*/ 717550 h 1171757"/>
                <a:gd name="connsiteX12" fmla="*/ 247650 w 717708"/>
                <a:gd name="connsiteY12" fmla="*/ 841375 h 1171757"/>
                <a:gd name="connsiteX13" fmla="*/ 265112 w 717708"/>
                <a:gd name="connsiteY13" fmla="*/ 1102519 h 1171757"/>
                <a:gd name="connsiteX14" fmla="*/ 349250 w 717708"/>
                <a:gd name="connsiteY14" fmla="*/ 1171575 h 1171757"/>
                <a:gd name="connsiteX15" fmla="*/ 396875 w 717708"/>
                <a:gd name="connsiteY15" fmla="*/ 1111250 h 1171757"/>
                <a:gd name="connsiteX16" fmla="*/ 428625 w 717708"/>
                <a:gd name="connsiteY16" fmla="*/ 844550 h 1171757"/>
                <a:gd name="connsiteX17" fmla="*/ 704850 w 717708"/>
                <a:gd name="connsiteY17" fmla="*/ 812006 h 1171757"/>
                <a:gd name="connsiteX18" fmla="*/ 676275 w 717708"/>
                <a:gd name="connsiteY18" fmla="*/ 739775 h 1171757"/>
                <a:gd name="connsiteX19" fmla="*/ 714375 w 717708"/>
                <a:gd name="connsiteY19" fmla="*/ 673100 h 1171757"/>
                <a:gd name="connsiteX20" fmla="*/ 482600 w 717708"/>
                <a:gd name="connsiteY20" fmla="*/ 647700 h 1171757"/>
                <a:gd name="connsiteX21" fmla="*/ 377825 w 717708"/>
                <a:gd name="connsiteY21" fmla="*/ 701675 h 1171757"/>
                <a:gd name="connsiteX0" fmla="*/ 377825 w 717708"/>
                <a:gd name="connsiteY0" fmla="*/ 701675 h 1171757"/>
                <a:gd name="connsiteX1" fmla="*/ 400050 w 717708"/>
                <a:gd name="connsiteY1" fmla="*/ 171450 h 1171757"/>
                <a:gd name="connsiteX2" fmla="*/ 457200 w 717708"/>
                <a:gd name="connsiteY2" fmla="*/ 76200 h 1171757"/>
                <a:gd name="connsiteX3" fmla="*/ 574675 w 717708"/>
                <a:gd name="connsiteY3" fmla="*/ 111125 h 1171757"/>
                <a:gd name="connsiteX4" fmla="*/ 571500 w 717708"/>
                <a:gd name="connsiteY4" fmla="*/ 38100 h 1171757"/>
                <a:gd name="connsiteX5" fmla="*/ 419100 w 717708"/>
                <a:gd name="connsiteY5" fmla="*/ 0 h 1171757"/>
                <a:gd name="connsiteX6" fmla="*/ 279400 w 717708"/>
                <a:gd name="connsiteY6" fmla="*/ 130175 h 1171757"/>
                <a:gd name="connsiteX7" fmla="*/ 273050 w 717708"/>
                <a:gd name="connsiteY7" fmla="*/ 654050 h 1171757"/>
                <a:gd name="connsiteX8" fmla="*/ 76200 w 717708"/>
                <a:gd name="connsiteY8" fmla="*/ 584200 h 1171757"/>
                <a:gd name="connsiteX9" fmla="*/ 0 w 717708"/>
                <a:gd name="connsiteY9" fmla="*/ 619125 h 1171757"/>
                <a:gd name="connsiteX10" fmla="*/ 44450 w 717708"/>
                <a:gd name="connsiteY10" fmla="*/ 669925 h 1171757"/>
                <a:gd name="connsiteX11" fmla="*/ 0 w 717708"/>
                <a:gd name="connsiteY11" fmla="*/ 717550 h 1171757"/>
                <a:gd name="connsiteX12" fmla="*/ 247650 w 717708"/>
                <a:gd name="connsiteY12" fmla="*/ 841375 h 1171757"/>
                <a:gd name="connsiteX13" fmla="*/ 265112 w 717708"/>
                <a:gd name="connsiteY13" fmla="*/ 1102519 h 1171757"/>
                <a:gd name="connsiteX14" fmla="*/ 349250 w 717708"/>
                <a:gd name="connsiteY14" fmla="*/ 1171575 h 1171757"/>
                <a:gd name="connsiteX15" fmla="*/ 396875 w 717708"/>
                <a:gd name="connsiteY15" fmla="*/ 1111250 h 1171757"/>
                <a:gd name="connsiteX16" fmla="*/ 428625 w 717708"/>
                <a:gd name="connsiteY16" fmla="*/ 844550 h 1171757"/>
                <a:gd name="connsiteX17" fmla="*/ 704850 w 717708"/>
                <a:gd name="connsiteY17" fmla="*/ 812006 h 1171757"/>
                <a:gd name="connsiteX18" fmla="*/ 676275 w 717708"/>
                <a:gd name="connsiteY18" fmla="*/ 739775 h 1171757"/>
                <a:gd name="connsiteX19" fmla="*/ 714375 w 717708"/>
                <a:gd name="connsiteY19" fmla="*/ 673100 h 1171757"/>
                <a:gd name="connsiteX20" fmla="*/ 482600 w 717708"/>
                <a:gd name="connsiteY20" fmla="*/ 647700 h 1171757"/>
                <a:gd name="connsiteX21" fmla="*/ 377825 w 717708"/>
                <a:gd name="connsiteY21" fmla="*/ 701675 h 1171757"/>
                <a:gd name="connsiteX0" fmla="*/ 377825 w 717708"/>
                <a:gd name="connsiteY0" fmla="*/ 701675 h 1171757"/>
                <a:gd name="connsiteX1" fmla="*/ 400050 w 717708"/>
                <a:gd name="connsiteY1" fmla="*/ 171450 h 1171757"/>
                <a:gd name="connsiteX2" fmla="*/ 457200 w 717708"/>
                <a:gd name="connsiteY2" fmla="*/ 76200 h 1171757"/>
                <a:gd name="connsiteX3" fmla="*/ 574675 w 717708"/>
                <a:gd name="connsiteY3" fmla="*/ 111125 h 1171757"/>
                <a:gd name="connsiteX4" fmla="*/ 571500 w 717708"/>
                <a:gd name="connsiteY4" fmla="*/ 38100 h 1171757"/>
                <a:gd name="connsiteX5" fmla="*/ 419100 w 717708"/>
                <a:gd name="connsiteY5" fmla="*/ 0 h 1171757"/>
                <a:gd name="connsiteX6" fmla="*/ 279400 w 717708"/>
                <a:gd name="connsiteY6" fmla="*/ 130175 h 1171757"/>
                <a:gd name="connsiteX7" fmla="*/ 273050 w 717708"/>
                <a:gd name="connsiteY7" fmla="*/ 654050 h 1171757"/>
                <a:gd name="connsiteX8" fmla="*/ 76200 w 717708"/>
                <a:gd name="connsiteY8" fmla="*/ 584200 h 1171757"/>
                <a:gd name="connsiteX9" fmla="*/ 0 w 717708"/>
                <a:gd name="connsiteY9" fmla="*/ 619125 h 1171757"/>
                <a:gd name="connsiteX10" fmla="*/ 44450 w 717708"/>
                <a:gd name="connsiteY10" fmla="*/ 669925 h 1171757"/>
                <a:gd name="connsiteX11" fmla="*/ 0 w 717708"/>
                <a:gd name="connsiteY11" fmla="*/ 717550 h 1171757"/>
                <a:gd name="connsiteX12" fmla="*/ 247650 w 717708"/>
                <a:gd name="connsiteY12" fmla="*/ 841375 h 1171757"/>
                <a:gd name="connsiteX13" fmla="*/ 265112 w 717708"/>
                <a:gd name="connsiteY13" fmla="*/ 1102519 h 1171757"/>
                <a:gd name="connsiteX14" fmla="*/ 349250 w 717708"/>
                <a:gd name="connsiteY14" fmla="*/ 1171575 h 1171757"/>
                <a:gd name="connsiteX15" fmla="*/ 396875 w 717708"/>
                <a:gd name="connsiteY15" fmla="*/ 1111250 h 1171757"/>
                <a:gd name="connsiteX16" fmla="*/ 428625 w 717708"/>
                <a:gd name="connsiteY16" fmla="*/ 844550 h 1171757"/>
                <a:gd name="connsiteX17" fmla="*/ 704850 w 717708"/>
                <a:gd name="connsiteY17" fmla="*/ 812006 h 1171757"/>
                <a:gd name="connsiteX18" fmla="*/ 676275 w 717708"/>
                <a:gd name="connsiteY18" fmla="*/ 739775 h 1171757"/>
                <a:gd name="connsiteX19" fmla="*/ 714375 w 717708"/>
                <a:gd name="connsiteY19" fmla="*/ 673100 h 1171757"/>
                <a:gd name="connsiteX20" fmla="*/ 482600 w 717708"/>
                <a:gd name="connsiteY20" fmla="*/ 647700 h 1171757"/>
                <a:gd name="connsiteX21" fmla="*/ 377825 w 717708"/>
                <a:gd name="connsiteY21" fmla="*/ 701675 h 1171757"/>
                <a:gd name="connsiteX0" fmla="*/ 377825 w 717900"/>
                <a:gd name="connsiteY0" fmla="*/ 701675 h 1171757"/>
                <a:gd name="connsiteX1" fmla="*/ 400050 w 717900"/>
                <a:gd name="connsiteY1" fmla="*/ 171450 h 1171757"/>
                <a:gd name="connsiteX2" fmla="*/ 457200 w 717900"/>
                <a:gd name="connsiteY2" fmla="*/ 76200 h 1171757"/>
                <a:gd name="connsiteX3" fmla="*/ 574675 w 717900"/>
                <a:gd name="connsiteY3" fmla="*/ 111125 h 1171757"/>
                <a:gd name="connsiteX4" fmla="*/ 571500 w 717900"/>
                <a:gd name="connsiteY4" fmla="*/ 38100 h 1171757"/>
                <a:gd name="connsiteX5" fmla="*/ 419100 w 717900"/>
                <a:gd name="connsiteY5" fmla="*/ 0 h 1171757"/>
                <a:gd name="connsiteX6" fmla="*/ 279400 w 717900"/>
                <a:gd name="connsiteY6" fmla="*/ 130175 h 1171757"/>
                <a:gd name="connsiteX7" fmla="*/ 273050 w 717900"/>
                <a:gd name="connsiteY7" fmla="*/ 654050 h 1171757"/>
                <a:gd name="connsiteX8" fmla="*/ 76200 w 717900"/>
                <a:gd name="connsiteY8" fmla="*/ 584200 h 1171757"/>
                <a:gd name="connsiteX9" fmla="*/ 0 w 717900"/>
                <a:gd name="connsiteY9" fmla="*/ 619125 h 1171757"/>
                <a:gd name="connsiteX10" fmla="*/ 44450 w 717900"/>
                <a:gd name="connsiteY10" fmla="*/ 669925 h 1171757"/>
                <a:gd name="connsiteX11" fmla="*/ 0 w 717900"/>
                <a:gd name="connsiteY11" fmla="*/ 717550 h 1171757"/>
                <a:gd name="connsiteX12" fmla="*/ 247650 w 717900"/>
                <a:gd name="connsiteY12" fmla="*/ 841375 h 1171757"/>
                <a:gd name="connsiteX13" fmla="*/ 265112 w 717900"/>
                <a:gd name="connsiteY13" fmla="*/ 1102519 h 1171757"/>
                <a:gd name="connsiteX14" fmla="*/ 349250 w 717900"/>
                <a:gd name="connsiteY14" fmla="*/ 1171575 h 1171757"/>
                <a:gd name="connsiteX15" fmla="*/ 396875 w 717900"/>
                <a:gd name="connsiteY15" fmla="*/ 1111250 h 1171757"/>
                <a:gd name="connsiteX16" fmla="*/ 428625 w 717900"/>
                <a:gd name="connsiteY16" fmla="*/ 844550 h 1171757"/>
                <a:gd name="connsiteX17" fmla="*/ 704850 w 717900"/>
                <a:gd name="connsiteY17" fmla="*/ 812006 h 1171757"/>
                <a:gd name="connsiteX18" fmla="*/ 676275 w 717900"/>
                <a:gd name="connsiteY18" fmla="*/ 739775 h 1171757"/>
                <a:gd name="connsiteX19" fmla="*/ 714375 w 717900"/>
                <a:gd name="connsiteY19" fmla="*/ 673100 h 1171757"/>
                <a:gd name="connsiteX20" fmla="*/ 482600 w 717900"/>
                <a:gd name="connsiteY20" fmla="*/ 647700 h 1171757"/>
                <a:gd name="connsiteX21" fmla="*/ 377825 w 717900"/>
                <a:gd name="connsiteY21" fmla="*/ 701675 h 1171757"/>
                <a:gd name="connsiteX0" fmla="*/ 377825 w 717900"/>
                <a:gd name="connsiteY0" fmla="*/ 701675 h 1171757"/>
                <a:gd name="connsiteX1" fmla="*/ 400050 w 717900"/>
                <a:gd name="connsiteY1" fmla="*/ 171450 h 1171757"/>
                <a:gd name="connsiteX2" fmla="*/ 457200 w 717900"/>
                <a:gd name="connsiteY2" fmla="*/ 76200 h 1171757"/>
                <a:gd name="connsiteX3" fmla="*/ 574675 w 717900"/>
                <a:gd name="connsiteY3" fmla="*/ 111125 h 1171757"/>
                <a:gd name="connsiteX4" fmla="*/ 571500 w 717900"/>
                <a:gd name="connsiteY4" fmla="*/ 38100 h 1171757"/>
                <a:gd name="connsiteX5" fmla="*/ 419100 w 717900"/>
                <a:gd name="connsiteY5" fmla="*/ 0 h 1171757"/>
                <a:gd name="connsiteX6" fmla="*/ 279400 w 717900"/>
                <a:gd name="connsiteY6" fmla="*/ 130175 h 1171757"/>
                <a:gd name="connsiteX7" fmla="*/ 273050 w 717900"/>
                <a:gd name="connsiteY7" fmla="*/ 654050 h 1171757"/>
                <a:gd name="connsiteX8" fmla="*/ 76200 w 717900"/>
                <a:gd name="connsiteY8" fmla="*/ 584200 h 1171757"/>
                <a:gd name="connsiteX9" fmla="*/ 0 w 717900"/>
                <a:gd name="connsiteY9" fmla="*/ 619125 h 1171757"/>
                <a:gd name="connsiteX10" fmla="*/ 44450 w 717900"/>
                <a:gd name="connsiteY10" fmla="*/ 669925 h 1171757"/>
                <a:gd name="connsiteX11" fmla="*/ 0 w 717900"/>
                <a:gd name="connsiteY11" fmla="*/ 717550 h 1171757"/>
                <a:gd name="connsiteX12" fmla="*/ 247650 w 717900"/>
                <a:gd name="connsiteY12" fmla="*/ 841375 h 1171757"/>
                <a:gd name="connsiteX13" fmla="*/ 265112 w 717900"/>
                <a:gd name="connsiteY13" fmla="*/ 1102519 h 1171757"/>
                <a:gd name="connsiteX14" fmla="*/ 349250 w 717900"/>
                <a:gd name="connsiteY14" fmla="*/ 1171575 h 1171757"/>
                <a:gd name="connsiteX15" fmla="*/ 396875 w 717900"/>
                <a:gd name="connsiteY15" fmla="*/ 1111250 h 1171757"/>
                <a:gd name="connsiteX16" fmla="*/ 428625 w 717900"/>
                <a:gd name="connsiteY16" fmla="*/ 844550 h 1171757"/>
                <a:gd name="connsiteX17" fmla="*/ 704850 w 717900"/>
                <a:gd name="connsiteY17" fmla="*/ 812006 h 1171757"/>
                <a:gd name="connsiteX18" fmla="*/ 676275 w 717900"/>
                <a:gd name="connsiteY18" fmla="*/ 739775 h 1171757"/>
                <a:gd name="connsiteX19" fmla="*/ 714375 w 717900"/>
                <a:gd name="connsiteY19" fmla="*/ 673100 h 1171757"/>
                <a:gd name="connsiteX20" fmla="*/ 482600 w 717900"/>
                <a:gd name="connsiteY20" fmla="*/ 647700 h 1171757"/>
                <a:gd name="connsiteX21" fmla="*/ 377825 w 717900"/>
                <a:gd name="connsiteY21" fmla="*/ 701675 h 1171757"/>
                <a:gd name="connsiteX0" fmla="*/ 377825 w 724218"/>
                <a:gd name="connsiteY0" fmla="*/ 701675 h 1171757"/>
                <a:gd name="connsiteX1" fmla="*/ 400050 w 724218"/>
                <a:gd name="connsiteY1" fmla="*/ 171450 h 1171757"/>
                <a:gd name="connsiteX2" fmla="*/ 457200 w 724218"/>
                <a:gd name="connsiteY2" fmla="*/ 76200 h 1171757"/>
                <a:gd name="connsiteX3" fmla="*/ 574675 w 724218"/>
                <a:gd name="connsiteY3" fmla="*/ 111125 h 1171757"/>
                <a:gd name="connsiteX4" fmla="*/ 571500 w 724218"/>
                <a:gd name="connsiteY4" fmla="*/ 38100 h 1171757"/>
                <a:gd name="connsiteX5" fmla="*/ 419100 w 724218"/>
                <a:gd name="connsiteY5" fmla="*/ 0 h 1171757"/>
                <a:gd name="connsiteX6" fmla="*/ 279400 w 724218"/>
                <a:gd name="connsiteY6" fmla="*/ 130175 h 1171757"/>
                <a:gd name="connsiteX7" fmla="*/ 273050 w 724218"/>
                <a:gd name="connsiteY7" fmla="*/ 654050 h 1171757"/>
                <a:gd name="connsiteX8" fmla="*/ 76200 w 724218"/>
                <a:gd name="connsiteY8" fmla="*/ 584200 h 1171757"/>
                <a:gd name="connsiteX9" fmla="*/ 0 w 724218"/>
                <a:gd name="connsiteY9" fmla="*/ 619125 h 1171757"/>
                <a:gd name="connsiteX10" fmla="*/ 44450 w 724218"/>
                <a:gd name="connsiteY10" fmla="*/ 669925 h 1171757"/>
                <a:gd name="connsiteX11" fmla="*/ 0 w 724218"/>
                <a:gd name="connsiteY11" fmla="*/ 717550 h 1171757"/>
                <a:gd name="connsiteX12" fmla="*/ 247650 w 724218"/>
                <a:gd name="connsiteY12" fmla="*/ 841375 h 1171757"/>
                <a:gd name="connsiteX13" fmla="*/ 265112 w 724218"/>
                <a:gd name="connsiteY13" fmla="*/ 1102519 h 1171757"/>
                <a:gd name="connsiteX14" fmla="*/ 349250 w 724218"/>
                <a:gd name="connsiteY14" fmla="*/ 1171575 h 1171757"/>
                <a:gd name="connsiteX15" fmla="*/ 396875 w 724218"/>
                <a:gd name="connsiteY15" fmla="*/ 1111250 h 1171757"/>
                <a:gd name="connsiteX16" fmla="*/ 428625 w 724218"/>
                <a:gd name="connsiteY16" fmla="*/ 844550 h 1171757"/>
                <a:gd name="connsiteX17" fmla="*/ 704850 w 724218"/>
                <a:gd name="connsiteY17" fmla="*/ 812006 h 1171757"/>
                <a:gd name="connsiteX18" fmla="*/ 676275 w 724218"/>
                <a:gd name="connsiteY18" fmla="*/ 739775 h 1171757"/>
                <a:gd name="connsiteX19" fmla="*/ 714375 w 724218"/>
                <a:gd name="connsiteY19" fmla="*/ 673100 h 1171757"/>
                <a:gd name="connsiteX20" fmla="*/ 480218 w 724218"/>
                <a:gd name="connsiteY20" fmla="*/ 633413 h 1171757"/>
                <a:gd name="connsiteX21" fmla="*/ 377825 w 724218"/>
                <a:gd name="connsiteY21" fmla="*/ 701675 h 1171757"/>
                <a:gd name="connsiteX0" fmla="*/ 386321 w 732714"/>
                <a:gd name="connsiteY0" fmla="*/ 701675 h 1171757"/>
                <a:gd name="connsiteX1" fmla="*/ 408546 w 732714"/>
                <a:gd name="connsiteY1" fmla="*/ 171450 h 1171757"/>
                <a:gd name="connsiteX2" fmla="*/ 465696 w 732714"/>
                <a:gd name="connsiteY2" fmla="*/ 76200 h 1171757"/>
                <a:gd name="connsiteX3" fmla="*/ 583171 w 732714"/>
                <a:gd name="connsiteY3" fmla="*/ 111125 h 1171757"/>
                <a:gd name="connsiteX4" fmla="*/ 579996 w 732714"/>
                <a:gd name="connsiteY4" fmla="*/ 38100 h 1171757"/>
                <a:gd name="connsiteX5" fmla="*/ 427596 w 732714"/>
                <a:gd name="connsiteY5" fmla="*/ 0 h 1171757"/>
                <a:gd name="connsiteX6" fmla="*/ 287896 w 732714"/>
                <a:gd name="connsiteY6" fmla="*/ 130175 h 1171757"/>
                <a:gd name="connsiteX7" fmla="*/ 281546 w 732714"/>
                <a:gd name="connsiteY7" fmla="*/ 654050 h 1171757"/>
                <a:gd name="connsiteX8" fmla="*/ 84696 w 732714"/>
                <a:gd name="connsiteY8" fmla="*/ 584200 h 1171757"/>
                <a:gd name="connsiteX9" fmla="*/ 8496 w 732714"/>
                <a:gd name="connsiteY9" fmla="*/ 619125 h 1171757"/>
                <a:gd name="connsiteX10" fmla="*/ 52946 w 732714"/>
                <a:gd name="connsiteY10" fmla="*/ 669925 h 1171757"/>
                <a:gd name="connsiteX11" fmla="*/ 8496 w 732714"/>
                <a:gd name="connsiteY11" fmla="*/ 717550 h 1171757"/>
                <a:gd name="connsiteX12" fmla="*/ 256146 w 732714"/>
                <a:gd name="connsiteY12" fmla="*/ 841375 h 1171757"/>
                <a:gd name="connsiteX13" fmla="*/ 273608 w 732714"/>
                <a:gd name="connsiteY13" fmla="*/ 1102519 h 1171757"/>
                <a:gd name="connsiteX14" fmla="*/ 357746 w 732714"/>
                <a:gd name="connsiteY14" fmla="*/ 1171575 h 1171757"/>
                <a:gd name="connsiteX15" fmla="*/ 405371 w 732714"/>
                <a:gd name="connsiteY15" fmla="*/ 1111250 h 1171757"/>
                <a:gd name="connsiteX16" fmla="*/ 437121 w 732714"/>
                <a:gd name="connsiteY16" fmla="*/ 844550 h 1171757"/>
                <a:gd name="connsiteX17" fmla="*/ 713346 w 732714"/>
                <a:gd name="connsiteY17" fmla="*/ 812006 h 1171757"/>
                <a:gd name="connsiteX18" fmla="*/ 684771 w 732714"/>
                <a:gd name="connsiteY18" fmla="*/ 739775 h 1171757"/>
                <a:gd name="connsiteX19" fmla="*/ 722871 w 732714"/>
                <a:gd name="connsiteY19" fmla="*/ 673100 h 1171757"/>
                <a:gd name="connsiteX20" fmla="*/ 488714 w 732714"/>
                <a:gd name="connsiteY20" fmla="*/ 633413 h 1171757"/>
                <a:gd name="connsiteX21" fmla="*/ 386321 w 732714"/>
                <a:gd name="connsiteY21" fmla="*/ 701675 h 1171757"/>
                <a:gd name="connsiteX0" fmla="*/ 379203 w 725596"/>
                <a:gd name="connsiteY0" fmla="*/ 701675 h 1171757"/>
                <a:gd name="connsiteX1" fmla="*/ 401428 w 725596"/>
                <a:gd name="connsiteY1" fmla="*/ 171450 h 1171757"/>
                <a:gd name="connsiteX2" fmla="*/ 458578 w 725596"/>
                <a:gd name="connsiteY2" fmla="*/ 76200 h 1171757"/>
                <a:gd name="connsiteX3" fmla="*/ 576053 w 725596"/>
                <a:gd name="connsiteY3" fmla="*/ 111125 h 1171757"/>
                <a:gd name="connsiteX4" fmla="*/ 572878 w 725596"/>
                <a:gd name="connsiteY4" fmla="*/ 38100 h 1171757"/>
                <a:gd name="connsiteX5" fmla="*/ 420478 w 725596"/>
                <a:gd name="connsiteY5" fmla="*/ 0 h 1171757"/>
                <a:gd name="connsiteX6" fmla="*/ 280778 w 725596"/>
                <a:gd name="connsiteY6" fmla="*/ 130175 h 1171757"/>
                <a:gd name="connsiteX7" fmla="*/ 274428 w 725596"/>
                <a:gd name="connsiteY7" fmla="*/ 654050 h 1171757"/>
                <a:gd name="connsiteX8" fmla="*/ 77578 w 725596"/>
                <a:gd name="connsiteY8" fmla="*/ 584200 h 1171757"/>
                <a:gd name="connsiteX9" fmla="*/ 1378 w 725596"/>
                <a:gd name="connsiteY9" fmla="*/ 619125 h 1171757"/>
                <a:gd name="connsiteX10" fmla="*/ 45828 w 725596"/>
                <a:gd name="connsiteY10" fmla="*/ 669925 h 1171757"/>
                <a:gd name="connsiteX11" fmla="*/ 1378 w 725596"/>
                <a:gd name="connsiteY11" fmla="*/ 717550 h 1171757"/>
                <a:gd name="connsiteX12" fmla="*/ 249028 w 725596"/>
                <a:gd name="connsiteY12" fmla="*/ 841375 h 1171757"/>
                <a:gd name="connsiteX13" fmla="*/ 266490 w 725596"/>
                <a:gd name="connsiteY13" fmla="*/ 1102519 h 1171757"/>
                <a:gd name="connsiteX14" fmla="*/ 350628 w 725596"/>
                <a:gd name="connsiteY14" fmla="*/ 1171575 h 1171757"/>
                <a:gd name="connsiteX15" fmla="*/ 398253 w 725596"/>
                <a:gd name="connsiteY15" fmla="*/ 1111250 h 1171757"/>
                <a:gd name="connsiteX16" fmla="*/ 430003 w 725596"/>
                <a:gd name="connsiteY16" fmla="*/ 844550 h 1171757"/>
                <a:gd name="connsiteX17" fmla="*/ 706228 w 725596"/>
                <a:gd name="connsiteY17" fmla="*/ 812006 h 1171757"/>
                <a:gd name="connsiteX18" fmla="*/ 677653 w 725596"/>
                <a:gd name="connsiteY18" fmla="*/ 739775 h 1171757"/>
                <a:gd name="connsiteX19" fmla="*/ 715753 w 725596"/>
                <a:gd name="connsiteY19" fmla="*/ 673100 h 1171757"/>
                <a:gd name="connsiteX20" fmla="*/ 481596 w 725596"/>
                <a:gd name="connsiteY20" fmla="*/ 633413 h 1171757"/>
                <a:gd name="connsiteX21" fmla="*/ 379203 w 725596"/>
                <a:gd name="connsiteY21" fmla="*/ 701675 h 1171757"/>
                <a:gd name="connsiteX0" fmla="*/ 379203 w 725596"/>
                <a:gd name="connsiteY0" fmla="*/ 701675 h 1171757"/>
                <a:gd name="connsiteX1" fmla="*/ 401428 w 725596"/>
                <a:gd name="connsiteY1" fmla="*/ 171450 h 1171757"/>
                <a:gd name="connsiteX2" fmla="*/ 458578 w 725596"/>
                <a:gd name="connsiteY2" fmla="*/ 76200 h 1171757"/>
                <a:gd name="connsiteX3" fmla="*/ 576053 w 725596"/>
                <a:gd name="connsiteY3" fmla="*/ 111125 h 1171757"/>
                <a:gd name="connsiteX4" fmla="*/ 572878 w 725596"/>
                <a:gd name="connsiteY4" fmla="*/ 38100 h 1171757"/>
                <a:gd name="connsiteX5" fmla="*/ 420478 w 725596"/>
                <a:gd name="connsiteY5" fmla="*/ 0 h 1171757"/>
                <a:gd name="connsiteX6" fmla="*/ 280778 w 725596"/>
                <a:gd name="connsiteY6" fmla="*/ 130175 h 1171757"/>
                <a:gd name="connsiteX7" fmla="*/ 274428 w 725596"/>
                <a:gd name="connsiteY7" fmla="*/ 654050 h 1171757"/>
                <a:gd name="connsiteX8" fmla="*/ 77578 w 725596"/>
                <a:gd name="connsiteY8" fmla="*/ 584200 h 1171757"/>
                <a:gd name="connsiteX9" fmla="*/ 1378 w 725596"/>
                <a:gd name="connsiteY9" fmla="*/ 619125 h 1171757"/>
                <a:gd name="connsiteX10" fmla="*/ 45828 w 725596"/>
                <a:gd name="connsiteY10" fmla="*/ 669925 h 1171757"/>
                <a:gd name="connsiteX11" fmla="*/ 1378 w 725596"/>
                <a:gd name="connsiteY11" fmla="*/ 717550 h 1171757"/>
                <a:gd name="connsiteX12" fmla="*/ 249028 w 725596"/>
                <a:gd name="connsiteY12" fmla="*/ 841375 h 1171757"/>
                <a:gd name="connsiteX13" fmla="*/ 266490 w 725596"/>
                <a:gd name="connsiteY13" fmla="*/ 1102519 h 1171757"/>
                <a:gd name="connsiteX14" fmla="*/ 350628 w 725596"/>
                <a:gd name="connsiteY14" fmla="*/ 1171575 h 1171757"/>
                <a:gd name="connsiteX15" fmla="*/ 398253 w 725596"/>
                <a:gd name="connsiteY15" fmla="*/ 1111250 h 1171757"/>
                <a:gd name="connsiteX16" fmla="*/ 430003 w 725596"/>
                <a:gd name="connsiteY16" fmla="*/ 844550 h 1171757"/>
                <a:gd name="connsiteX17" fmla="*/ 706228 w 725596"/>
                <a:gd name="connsiteY17" fmla="*/ 812006 h 1171757"/>
                <a:gd name="connsiteX18" fmla="*/ 677653 w 725596"/>
                <a:gd name="connsiteY18" fmla="*/ 739775 h 1171757"/>
                <a:gd name="connsiteX19" fmla="*/ 715753 w 725596"/>
                <a:gd name="connsiteY19" fmla="*/ 673100 h 1171757"/>
                <a:gd name="connsiteX20" fmla="*/ 481596 w 725596"/>
                <a:gd name="connsiteY20" fmla="*/ 633413 h 1171757"/>
                <a:gd name="connsiteX21" fmla="*/ 379203 w 725596"/>
                <a:gd name="connsiteY21" fmla="*/ 701675 h 1171757"/>
                <a:gd name="connsiteX0" fmla="*/ 385893 w 732286"/>
                <a:gd name="connsiteY0" fmla="*/ 701675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84268 w 732286"/>
                <a:gd name="connsiteY8" fmla="*/ 584200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385893 w 732286"/>
                <a:gd name="connsiteY21" fmla="*/ 701675 h 1171757"/>
                <a:gd name="connsiteX0" fmla="*/ 385893 w 732286"/>
                <a:gd name="connsiteY0" fmla="*/ 701675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84268 w 732286"/>
                <a:gd name="connsiteY8" fmla="*/ 584200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385893 w 732286"/>
                <a:gd name="connsiteY21" fmla="*/ 701675 h 1171757"/>
                <a:gd name="connsiteX0" fmla="*/ 385893 w 732286"/>
                <a:gd name="connsiteY0" fmla="*/ 701675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84268 w 732286"/>
                <a:gd name="connsiteY8" fmla="*/ 584200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385893 w 732286"/>
                <a:gd name="connsiteY21" fmla="*/ 701675 h 1171757"/>
                <a:gd name="connsiteX0" fmla="*/ 385893 w 732286"/>
                <a:gd name="connsiteY0" fmla="*/ 701675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84268 w 732286"/>
                <a:gd name="connsiteY8" fmla="*/ 584200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385893 w 732286"/>
                <a:gd name="connsiteY21" fmla="*/ 701675 h 1171757"/>
                <a:gd name="connsiteX0" fmla="*/ 385893 w 732286"/>
                <a:gd name="connsiteY0" fmla="*/ 701675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84268 w 732286"/>
                <a:gd name="connsiteY8" fmla="*/ 584200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385893 w 732286"/>
                <a:gd name="connsiteY21" fmla="*/ 701675 h 1171757"/>
                <a:gd name="connsiteX0" fmla="*/ 385893 w 732286"/>
                <a:gd name="connsiteY0" fmla="*/ 701675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103318 w 732286"/>
                <a:gd name="connsiteY8" fmla="*/ 579437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385893 w 732286"/>
                <a:gd name="connsiteY21" fmla="*/ 701675 h 1171757"/>
                <a:gd name="connsiteX0" fmla="*/ 385893 w 732286"/>
                <a:gd name="connsiteY0" fmla="*/ 701675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103318 w 732286"/>
                <a:gd name="connsiteY8" fmla="*/ 579437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385893 w 732286"/>
                <a:gd name="connsiteY21" fmla="*/ 701675 h 1171757"/>
                <a:gd name="connsiteX0" fmla="*/ 385893 w 732286"/>
                <a:gd name="connsiteY0" fmla="*/ 701675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103318 w 732286"/>
                <a:gd name="connsiteY8" fmla="*/ 579437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385893 w 732286"/>
                <a:gd name="connsiteY21" fmla="*/ 701675 h 1171757"/>
                <a:gd name="connsiteX0" fmla="*/ 400181 w 732286"/>
                <a:gd name="connsiteY0" fmla="*/ 689769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103318 w 732286"/>
                <a:gd name="connsiteY8" fmla="*/ 579437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400181 w 732286"/>
                <a:gd name="connsiteY21" fmla="*/ 689769 h 1171757"/>
                <a:gd name="connsiteX0" fmla="*/ 400181 w 728661"/>
                <a:gd name="connsiteY0" fmla="*/ 689769 h 1171757"/>
                <a:gd name="connsiteX1" fmla="*/ 408118 w 728661"/>
                <a:gd name="connsiteY1" fmla="*/ 171450 h 1171757"/>
                <a:gd name="connsiteX2" fmla="*/ 465268 w 728661"/>
                <a:gd name="connsiteY2" fmla="*/ 76200 h 1171757"/>
                <a:gd name="connsiteX3" fmla="*/ 582743 w 728661"/>
                <a:gd name="connsiteY3" fmla="*/ 111125 h 1171757"/>
                <a:gd name="connsiteX4" fmla="*/ 579568 w 728661"/>
                <a:gd name="connsiteY4" fmla="*/ 38100 h 1171757"/>
                <a:gd name="connsiteX5" fmla="*/ 427168 w 728661"/>
                <a:gd name="connsiteY5" fmla="*/ 0 h 1171757"/>
                <a:gd name="connsiteX6" fmla="*/ 287468 w 728661"/>
                <a:gd name="connsiteY6" fmla="*/ 130175 h 1171757"/>
                <a:gd name="connsiteX7" fmla="*/ 281118 w 728661"/>
                <a:gd name="connsiteY7" fmla="*/ 654050 h 1171757"/>
                <a:gd name="connsiteX8" fmla="*/ 103318 w 728661"/>
                <a:gd name="connsiteY8" fmla="*/ 579437 h 1171757"/>
                <a:gd name="connsiteX9" fmla="*/ 8068 w 728661"/>
                <a:gd name="connsiteY9" fmla="*/ 619125 h 1171757"/>
                <a:gd name="connsiteX10" fmla="*/ 52518 w 728661"/>
                <a:gd name="connsiteY10" fmla="*/ 669925 h 1171757"/>
                <a:gd name="connsiteX11" fmla="*/ 8068 w 728661"/>
                <a:gd name="connsiteY11" fmla="*/ 717550 h 1171757"/>
                <a:gd name="connsiteX12" fmla="*/ 248574 w 728661"/>
                <a:gd name="connsiteY12" fmla="*/ 822325 h 1171757"/>
                <a:gd name="connsiteX13" fmla="*/ 273180 w 728661"/>
                <a:gd name="connsiteY13" fmla="*/ 1102519 h 1171757"/>
                <a:gd name="connsiteX14" fmla="*/ 357318 w 728661"/>
                <a:gd name="connsiteY14" fmla="*/ 1171575 h 1171757"/>
                <a:gd name="connsiteX15" fmla="*/ 404943 w 728661"/>
                <a:gd name="connsiteY15" fmla="*/ 1111250 h 1171757"/>
                <a:gd name="connsiteX16" fmla="*/ 436693 w 728661"/>
                <a:gd name="connsiteY16" fmla="*/ 844550 h 1171757"/>
                <a:gd name="connsiteX17" fmla="*/ 712918 w 728661"/>
                <a:gd name="connsiteY17" fmla="*/ 812006 h 1171757"/>
                <a:gd name="connsiteX18" fmla="*/ 684343 w 728661"/>
                <a:gd name="connsiteY18" fmla="*/ 739775 h 1171757"/>
                <a:gd name="connsiteX19" fmla="*/ 722443 w 728661"/>
                <a:gd name="connsiteY19" fmla="*/ 673100 h 1171757"/>
                <a:gd name="connsiteX20" fmla="*/ 544642 w 728661"/>
                <a:gd name="connsiteY20" fmla="*/ 627856 h 1171757"/>
                <a:gd name="connsiteX21" fmla="*/ 488286 w 728661"/>
                <a:gd name="connsiteY21" fmla="*/ 633413 h 1171757"/>
                <a:gd name="connsiteX22" fmla="*/ 400181 w 728661"/>
                <a:gd name="connsiteY22" fmla="*/ 689769 h 1171757"/>
                <a:gd name="connsiteX0" fmla="*/ 400181 w 725776"/>
                <a:gd name="connsiteY0" fmla="*/ 689769 h 1171757"/>
                <a:gd name="connsiteX1" fmla="*/ 408118 w 725776"/>
                <a:gd name="connsiteY1" fmla="*/ 171450 h 1171757"/>
                <a:gd name="connsiteX2" fmla="*/ 465268 w 725776"/>
                <a:gd name="connsiteY2" fmla="*/ 76200 h 1171757"/>
                <a:gd name="connsiteX3" fmla="*/ 582743 w 725776"/>
                <a:gd name="connsiteY3" fmla="*/ 111125 h 1171757"/>
                <a:gd name="connsiteX4" fmla="*/ 579568 w 725776"/>
                <a:gd name="connsiteY4" fmla="*/ 38100 h 1171757"/>
                <a:gd name="connsiteX5" fmla="*/ 427168 w 725776"/>
                <a:gd name="connsiteY5" fmla="*/ 0 h 1171757"/>
                <a:gd name="connsiteX6" fmla="*/ 287468 w 725776"/>
                <a:gd name="connsiteY6" fmla="*/ 130175 h 1171757"/>
                <a:gd name="connsiteX7" fmla="*/ 281118 w 725776"/>
                <a:gd name="connsiteY7" fmla="*/ 654050 h 1171757"/>
                <a:gd name="connsiteX8" fmla="*/ 103318 w 725776"/>
                <a:gd name="connsiteY8" fmla="*/ 579437 h 1171757"/>
                <a:gd name="connsiteX9" fmla="*/ 8068 w 725776"/>
                <a:gd name="connsiteY9" fmla="*/ 619125 h 1171757"/>
                <a:gd name="connsiteX10" fmla="*/ 52518 w 725776"/>
                <a:gd name="connsiteY10" fmla="*/ 669925 h 1171757"/>
                <a:gd name="connsiteX11" fmla="*/ 8068 w 725776"/>
                <a:gd name="connsiteY11" fmla="*/ 717550 h 1171757"/>
                <a:gd name="connsiteX12" fmla="*/ 248574 w 725776"/>
                <a:gd name="connsiteY12" fmla="*/ 822325 h 1171757"/>
                <a:gd name="connsiteX13" fmla="*/ 273180 w 725776"/>
                <a:gd name="connsiteY13" fmla="*/ 1102519 h 1171757"/>
                <a:gd name="connsiteX14" fmla="*/ 357318 w 725776"/>
                <a:gd name="connsiteY14" fmla="*/ 1171575 h 1171757"/>
                <a:gd name="connsiteX15" fmla="*/ 404943 w 725776"/>
                <a:gd name="connsiteY15" fmla="*/ 1111250 h 1171757"/>
                <a:gd name="connsiteX16" fmla="*/ 436693 w 725776"/>
                <a:gd name="connsiteY16" fmla="*/ 844550 h 1171757"/>
                <a:gd name="connsiteX17" fmla="*/ 712918 w 725776"/>
                <a:gd name="connsiteY17" fmla="*/ 812006 h 1171757"/>
                <a:gd name="connsiteX18" fmla="*/ 684343 w 725776"/>
                <a:gd name="connsiteY18" fmla="*/ 739775 h 1171757"/>
                <a:gd name="connsiteX19" fmla="*/ 722443 w 725776"/>
                <a:gd name="connsiteY19" fmla="*/ 673100 h 1171757"/>
                <a:gd name="connsiteX20" fmla="*/ 544642 w 725776"/>
                <a:gd name="connsiteY20" fmla="*/ 627856 h 1171757"/>
                <a:gd name="connsiteX21" fmla="*/ 488286 w 725776"/>
                <a:gd name="connsiteY21" fmla="*/ 633413 h 1171757"/>
                <a:gd name="connsiteX22" fmla="*/ 400181 w 725776"/>
                <a:gd name="connsiteY22" fmla="*/ 689769 h 1171757"/>
                <a:gd name="connsiteX0" fmla="*/ 400181 w 732827"/>
                <a:gd name="connsiteY0" fmla="*/ 689769 h 1171757"/>
                <a:gd name="connsiteX1" fmla="*/ 408118 w 732827"/>
                <a:gd name="connsiteY1" fmla="*/ 171450 h 1171757"/>
                <a:gd name="connsiteX2" fmla="*/ 465268 w 732827"/>
                <a:gd name="connsiteY2" fmla="*/ 76200 h 1171757"/>
                <a:gd name="connsiteX3" fmla="*/ 582743 w 732827"/>
                <a:gd name="connsiteY3" fmla="*/ 111125 h 1171757"/>
                <a:gd name="connsiteX4" fmla="*/ 579568 w 732827"/>
                <a:gd name="connsiteY4" fmla="*/ 38100 h 1171757"/>
                <a:gd name="connsiteX5" fmla="*/ 427168 w 732827"/>
                <a:gd name="connsiteY5" fmla="*/ 0 h 1171757"/>
                <a:gd name="connsiteX6" fmla="*/ 287468 w 732827"/>
                <a:gd name="connsiteY6" fmla="*/ 130175 h 1171757"/>
                <a:gd name="connsiteX7" fmla="*/ 281118 w 732827"/>
                <a:gd name="connsiteY7" fmla="*/ 654050 h 1171757"/>
                <a:gd name="connsiteX8" fmla="*/ 103318 w 732827"/>
                <a:gd name="connsiteY8" fmla="*/ 579437 h 1171757"/>
                <a:gd name="connsiteX9" fmla="*/ 8068 w 732827"/>
                <a:gd name="connsiteY9" fmla="*/ 619125 h 1171757"/>
                <a:gd name="connsiteX10" fmla="*/ 52518 w 732827"/>
                <a:gd name="connsiteY10" fmla="*/ 669925 h 1171757"/>
                <a:gd name="connsiteX11" fmla="*/ 8068 w 732827"/>
                <a:gd name="connsiteY11" fmla="*/ 717550 h 1171757"/>
                <a:gd name="connsiteX12" fmla="*/ 248574 w 732827"/>
                <a:gd name="connsiteY12" fmla="*/ 822325 h 1171757"/>
                <a:gd name="connsiteX13" fmla="*/ 273180 w 732827"/>
                <a:gd name="connsiteY13" fmla="*/ 1102519 h 1171757"/>
                <a:gd name="connsiteX14" fmla="*/ 357318 w 732827"/>
                <a:gd name="connsiteY14" fmla="*/ 1171575 h 1171757"/>
                <a:gd name="connsiteX15" fmla="*/ 404943 w 732827"/>
                <a:gd name="connsiteY15" fmla="*/ 1111250 h 1171757"/>
                <a:gd name="connsiteX16" fmla="*/ 436693 w 732827"/>
                <a:gd name="connsiteY16" fmla="*/ 844550 h 1171757"/>
                <a:gd name="connsiteX17" fmla="*/ 712918 w 732827"/>
                <a:gd name="connsiteY17" fmla="*/ 812006 h 1171757"/>
                <a:gd name="connsiteX18" fmla="*/ 684343 w 732827"/>
                <a:gd name="connsiteY18" fmla="*/ 739775 h 1171757"/>
                <a:gd name="connsiteX19" fmla="*/ 722443 w 732827"/>
                <a:gd name="connsiteY19" fmla="*/ 673100 h 1171757"/>
                <a:gd name="connsiteX20" fmla="*/ 544642 w 732827"/>
                <a:gd name="connsiteY20" fmla="*/ 627856 h 1171757"/>
                <a:gd name="connsiteX21" fmla="*/ 488286 w 732827"/>
                <a:gd name="connsiteY21" fmla="*/ 633413 h 1171757"/>
                <a:gd name="connsiteX22" fmla="*/ 400181 w 732827"/>
                <a:gd name="connsiteY22" fmla="*/ 689769 h 1171757"/>
                <a:gd name="connsiteX0" fmla="*/ 400181 w 732827"/>
                <a:gd name="connsiteY0" fmla="*/ 689769 h 1171757"/>
                <a:gd name="connsiteX1" fmla="*/ 408118 w 732827"/>
                <a:gd name="connsiteY1" fmla="*/ 171450 h 1171757"/>
                <a:gd name="connsiteX2" fmla="*/ 465268 w 732827"/>
                <a:gd name="connsiteY2" fmla="*/ 76200 h 1171757"/>
                <a:gd name="connsiteX3" fmla="*/ 582743 w 732827"/>
                <a:gd name="connsiteY3" fmla="*/ 111125 h 1171757"/>
                <a:gd name="connsiteX4" fmla="*/ 579568 w 732827"/>
                <a:gd name="connsiteY4" fmla="*/ 38100 h 1171757"/>
                <a:gd name="connsiteX5" fmla="*/ 427168 w 732827"/>
                <a:gd name="connsiteY5" fmla="*/ 0 h 1171757"/>
                <a:gd name="connsiteX6" fmla="*/ 287468 w 732827"/>
                <a:gd name="connsiteY6" fmla="*/ 130175 h 1171757"/>
                <a:gd name="connsiteX7" fmla="*/ 281118 w 732827"/>
                <a:gd name="connsiteY7" fmla="*/ 654050 h 1171757"/>
                <a:gd name="connsiteX8" fmla="*/ 103318 w 732827"/>
                <a:gd name="connsiteY8" fmla="*/ 579437 h 1171757"/>
                <a:gd name="connsiteX9" fmla="*/ 8068 w 732827"/>
                <a:gd name="connsiteY9" fmla="*/ 619125 h 1171757"/>
                <a:gd name="connsiteX10" fmla="*/ 52518 w 732827"/>
                <a:gd name="connsiteY10" fmla="*/ 669925 h 1171757"/>
                <a:gd name="connsiteX11" fmla="*/ 8068 w 732827"/>
                <a:gd name="connsiteY11" fmla="*/ 717550 h 1171757"/>
                <a:gd name="connsiteX12" fmla="*/ 248574 w 732827"/>
                <a:gd name="connsiteY12" fmla="*/ 822325 h 1171757"/>
                <a:gd name="connsiteX13" fmla="*/ 273180 w 732827"/>
                <a:gd name="connsiteY13" fmla="*/ 1102519 h 1171757"/>
                <a:gd name="connsiteX14" fmla="*/ 357318 w 732827"/>
                <a:gd name="connsiteY14" fmla="*/ 1171575 h 1171757"/>
                <a:gd name="connsiteX15" fmla="*/ 404943 w 732827"/>
                <a:gd name="connsiteY15" fmla="*/ 1111250 h 1171757"/>
                <a:gd name="connsiteX16" fmla="*/ 436693 w 732827"/>
                <a:gd name="connsiteY16" fmla="*/ 844550 h 1171757"/>
                <a:gd name="connsiteX17" fmla="*/ 712918 w 732827"/>
                <a:gd name="connsiteY17" fmla="*/ 812006 h 1171757"/>
                <a:gd name="connsiteX18" fmla="*/ 684343 w 732827"/>
                <a:gd name="connsiteY18" fmla="*/ 739775 h 1171757"/>
                <a:gd name="connsiteX19" fmla="*/ 722443 w 732827"/>
                <a:gd name="connsiteY19" fmla="*/ 673100 h 1171757"/>
                <a:gd name="connsiteX20" fmla="*/ 544642 w 732827"/>
                <a:gd name="connsiteY20" fmla="*/ 627856 h 1171757"/>
                <a:gd name="connsiteX21" fmla="*/ 488286 w 732827"/>
                <a:gd name="connsiteY21" fmla="*/ 633413 h 1171757"/>
                <a:gd name="connsiteX22" fmla="*/ 400181 w 732827"/>
                <a:gd name="connsiteY22" fmla="*/ 689769 h 1171757"/>
                <a:gd name="connsiteX0" fmla="*/ 400181 w 732827"/>
                <a:gd name="connsiteY0" fmla="*/ 689769 h 1171757"/>
                <a:gd name="connsiteX1" fmla="*/ 408118 w 732827"/>
                <a:gd name="connsiteY1" fmla="*/ 171450 h 1171757"/>
                <a:gd name="connsiteX2" fmla="*/ 465268 w 732827"/>
                <a:gd name="connsiteY2" fmla="*/ 76200 h 1171757"/>
                <a:gd name="connsiteX3" fmla="*/ 582743 w 732827"/>
                <a:gd name="connsiteY3" fmla="*/ 111125 h 1171757"/>
                <a:gd name="connsiteX4" fmla="*/ 579568 w 732827"/>
                <a:gd name="connsiteY4" fmla="*/ 38100 h 1171757"/>
                <a:gd name="connsiteX5" fmla="*/ 427168 w 732827"/>
                <a:gd name="connsiteY5" fmla="*/ 0 h 1171757"/>
                <a:gd name="connsiteX6" fmla="*/ 287468 w 732827"/>
                <a:gd name="connsiteY6" fmla="*/ 130175 h 1171757"/>
                <a:gd name="connsiteX7" fmla="*/ 281118 w 732827"/>
                <a:gd name="connsiteY7" fmla="*/ 654050 h 1171757"/>
                <a:gd name="connsiteX8" fmla="*/ 103318 w 732827"/>
                <a:gd name="connsiteY8" fmla="*/ 579437 h 1171757"/>
                <a:gd name="connsiteX9" fmla="*/ 8068 w 732827"/>
                <a:gd name="connsiteY9" fmla="*/ 619125 h 1171757"/>
                <a:gd name="connsiteX10" fmla="*/ 52518 w 732827"/>
                <a:gd name="connsiteY10" fmla="*/ 669925 h 1171757"/>
                <a:gd name="connsiteX11" fmla="*/ 8068 w 732827"/>
                <a:gd name="connsiteY11" fmla="*/ 717550 h 1171757"/>
                <a:gd name="connsiteX12" fmla="*/ 248574 w 732827"/>
                <a:gd name="connsiteY12" fmla="*/ 822325 h 1171757"/>
                <a:gd name="connsiteX13" fmla="*/ 273180 w 732827"/>
                <a:gd name="connsiteY13" fmla="*/ 1102519 h 1171757"/>
                <a:gd name="connsiteX14" fmla="*/ 357318 w 732827"/>
                <a:gd name="connsiteY14" fmla="*/ 1171575 h 1171757"/>
                <a:gd name="connsiteX15" fmla="*/ 404943 w 732827"/>
                <a:gd name="connsiteY15" fmla="*/ 1111250 h 1171757"/>
                <a:gd name="connsiteX16" fmla="*/ 436693 w 732827"/>
                <a:gd name="connsiteY16" fmla="*/ 844550 h 1171757"/>
                <a:gd name="connsiteX17" fmla="*/ 712918 w 732827"/>
                <a:gd name="connsiteY17" fmla="*/ 812006 h 1171757"/>
                <a:gd name="connsiteX18" fmla="*/ 684343 w 732827"/>
                <a:gd name="connsiteY18" fmla="*/ 739775 h 1171757"/>
                <a:gd name="connsiteX19" fmla="*/ 722443 w 732827"/>
                <a:gd name="connsiteY19" fmla="*/ 673100 h 1171757"/>
                <a:gd name="connsiteX20" fmla="*/ 544642 w 732827"/>
                <a:gd name="connsiteY20" fmla="*/ 627856 h 1171757"/>
                <a:gd name="connsiteX21" fmla="*/ 488286 w 732827"/>
                <a:gd name="connsiteY21" fmla="*/ 633413 h 1171757"/>
                <a:gd name="connsiteX22" fmla="*/ 400181 w 732827"/>
                <a:gd name="connsiteY22" fmla="*/ 689769 h 1171757"/>
                <a:gd name="connsiteX0" fmla="*/ 400181 w 732827"/>
                <a:gd name="connsiteY0" fmla="*/ 693565 h 1175553"/>
                <a:gd name="connsiteX1" fmla="*/ 408118 w 732827"/>
                <a:gd name="connsiteY1" fmla="*/ 175246 h 1175553"/>
                <a:gd name="connsiteX2" fmla="*/ 465268 w 732827"/>
                <a:gd name="connsiteY2" fmla="*/ 79996 h 1175553"/>
                <a:gd name="connsiteX3" fmla="*/ 582743 w 732827"/>
                <a:gd name="connsiteY3" fmla="*/ 114921 h 1175553"/>
                <a:gd name="connsiteX4" fmla="*/ 579568 w 732827"/>
                <a:gd name="connsiteY4" fmla="*/ 41896 h 1175553"/>
                <a:gd name="connsiteX5" fmla="*/ 427168 w 732827"/>
                <a:gd name="connsiteY5" fmla="*/ 3796 h 1175553"/>
                <a:gd name="connsiteX6" fmla="*/ 287468 w 732827"/>
                <a:gd name="connsiteY6" fmla="*/ 133971 h 1175553"/>
                <a:gd name="connsiteX7" fmla="*/ 281118 w 732827"/>
                <a:gd name="connsiteY7" fmla="*/ 657846 h 1175553"/>
                <a:gd name="connsiteX8" fmla="*/ 103318 w 732827"/>
                <a:gd name="connsiteY8" fmla="*/ 583233 h 1175553"/>
                <a:gd name="connsiteX9" fmla="*/ 8068 w 732827"/>
                <a:gd name="connsiteY9" fmla="*/ 622921 h 1175553"/>
                <a:gd name="connsiteX10" fmla="*/ 52518 w 732827"/>
                <a:gd name="connsiteY10" fmla="*/ 673721 h 1175553"/>
                <a:gd name="connsiteX11" fmla="*/ 8068 w 732827"/>
                <a:gd name="connsiteY11" fmla="*/ 721346 h 1175553"/>
                <a:gd name="connsiteX12" fmla="*/ 248574 w 732827"/>
                <a:gd name="connsiteY12" fmla="*/ 826121 h 1175553"/>
                <a:gd name="connsiteX13" fmla="*/ 273180 w 732827"/>
                <a:gd name="connsiteY13" fmla="*/ 1106315 h 1175553"/>
                <a:gd name="connsiteX14" fmla="*/ 357318 w 732827"/>
                <a:gd name="connsiteY14" fmla="*/ 1175371 h 1175553"/>
                <a:gd name="connsiteX15" fmla="*/ 404943 w 732827"/>
                <a:gd name="connsiteY15" fmla="*/ 1115046 h 1175553"/>
                <a:gd name="connsiteX16" fmla="*/ 436693 w 732827"/>
                <a:gd name="connsiteY16" fmla="*/ 848346 h 1175553"/>
                <a:gd name="connsiteX17" fmla="*/ 712918 w 732827"/>
                <a:gd name="connsiteY17" fmla="*/ 815802 h 1175553"/>
                <a:gd name="connsiteX18" fmla="*/ 684343 w 732827"/>
                <a:gd name="connsiteY18" fmla="*/ 743571 h 1175553"/>
                <a:gd name="connsiteX19" fmla="*/ 722443 w 732827"/>
                <a:gd name="connsiteY19" fmla="*/ 676896 h 1175553"/>
                <a:gd name="connsiteX20" fmla="*/ 544642 w 732827"/>
                <a:gd name="connsiteY20" fmla="*/ 631652 h 1175553"/>
                <a:gd name="connsiteX21" fmla="*/ 488286 w 732827"/>
                <a:gd name="connsiteY21" fmla="*/ 637209 h 1175553"/>
                <a:gd name="connsiteX22" fmla="*/ 400181 w 732827"/>
                <a:gd name="connsiteY22" fmla="*/ 693565 h 1175553"/>
                <a:gd name="connsiteX0" fmla="*/ 400181 w 732827"/>
                <a:gd name="connsiteY0" fmla="*/ 693565 h 1175553"/>
                <a:gd name="connsiteX1" fmla="*/ 408118 w 732827"/>
                <a:gd name="connsiteY1" fmla="*/ 175246 h 1175553"/>
                <a:gd name="connsiteX2" fmla="*/ 465268 w 732827"/>
                <a:gd name="connsiteY2" fmla="*/ 79996 h 1175553"/>
                <a:gd name="connsiteX3" fmla="*/ 582743 w 732827"/>
                <a:gd name="connsiteY3" fmla="*/ 114921 h 1175553"/>
                <a:gd name="connsiteX4" fmla="*/ 579568 w 732827"/>
                <a:gd name="connsiteY4" fmla="*/ 41896 h 1175553"/>
                <a:gd name="connsiteX5" fmla="*/ 427168 w 732827"/>
                <a:gd name="connsiteY5" fmla="*/ 3796 h 1175553"/>
                <a:gd name="connsiteX6" fmla="*/ 287468 w 732827"/>
                <a:gd name="connsiteY6" fmla="*/ 133971 h 1175553"/>
                <a:gd name="connsiteX7" fmla="*/ 281118 w 732827"/>
                <a:gd name="connsiteY7" fmla="*/ 657846 h 1175553"/>
                <a:gd name="connsiteX8" fmla="*/ 103318 w 732827"/>
                <a:gd name="connsiteY8" fmla="*/ 583233 h 1175553"/>
                <a:gd name="connsiteX9" fmla="*/ 8068 w 732827"/>
                <a:gd name="connsiteY9" fmla="*/ 622921 h 1175553"/>
                <a:gd name="connsiteX10" fmla="*/ 52518 w 732827"/>
                <a:gd name="connsiteY10" fmla="*/ 673721 h 1175553"/>
                <a:gd name="connsiteX11" fmla="*/ 8068 w 732827"/>
                <a:gd name="connsiteY11" fmla="*/ 721346 h 1175553"/>
                <a:gd name="connsiteX12" fmla="*/ 248574 w 732827"/>
                <a:gd name="connsiteY12" fmla="*/ 826121 h 1175553"/>
                <a:gd name="connsiteX13" fmla="*/ 273180 w 732827"/>
                <a:gd name="connsiteY13" fmla="*/ 1106315 h 1175553"/>
                <a:gd name="connsiteX14" fmla="*/ 357318 w 732827"/>
                <a:gd name="connsiteY14" fmla="*/ 1175371 h 1175553"/>
                <a:gd name="connsiteX15" fmla="*/ 404943 w 732827"/>
                <a:gd name="connsiteY15" fmla="*/ 1115046 h 1175553"/>
                <a:gd name="connsiteX16" fmla="*/ 436693 w 732827"/>
                <a:gd name="connsiteY16" fmla="*/ 848346 h 1175553"/>
                <a:gd name="connsiteX17" fmla="*/ 712918 w 732827"/>
                <a:gd name="connsiteY17" fmla="*/ 815802 h 1175553"/>
                <a:gd name="connsiteX18" fmla="*/ 684343 w 732827"/>
                <a:gd name="connsiteY18" fmla="*/ 743571 h 1175553"/>
                <a:gd name="connsiteX19" fmla="*/ 722443 w 732827"/>
                <a:gd name="connsiteY19" fmla="*/ 676896 h 1175553"/>
                <a:gd name="connsiteX20" fmla="*/ 544642 w 732827"/>
                <a:gd name="connsiteY20" fmla="*/ 631652 h 1175553"/>
                <a:gd name="connsiteX21" fmla="*/ 488286 w 732827"/>
                <a:gd name="connsiteY21" fmla="*/ 637209 h 1175553"/>
                <a:gd name="connsiteX22" fmla="*/ 400181 w 732827"/>
                <a:gd name="connsiteY22" fmla="*/ 693565 h 1175553"/>
                <a:gd name="connsiteX0" fmla="*/ 400181 w 732827"/>
                <a:gd name="connsiteY0" fmla="*/ 693565 h 1175553"/>
                <a:gd name="connsiteX1" fmla="*/ 408118 w 732827"/>
                <a:gd name="connsiteY1" fmla="*/ 175246 h 1175553"/>
                <a:gd name="connsiteX2" fmla="*/ 465268 w 732827"/>
                <a:gd name="connsiteY2" fmla="*/ 79996 h 1175553"/>
                <a:gd name="connsiteX3" fmla="*/ 582743 w 732827"/>
                <a:gd name="connsiteY3" fmla="*/ 114921 h 1175553"/>
                <a:gd name="connsiteX4" fmla="*/ 579568 w 732827"/>
                <a:gd name="connsiteY4" fmla="*/ 41896 h 1175553"/>
                <a:gd name="connsiteX5" fmla="*/ 427168 w 732827"/>
                <a:gd name="connsiteY5" fmla="*/ 3796 h 1175553"/>
                <a:gd name="connsiteX6" fmla="*/ 287468 w 732827"/>
                <a:gd name="connsiteY6" fmla="*/ 133971 h 1175553"/>
                <a:gd name="connsiteX7" fmla="*/ 281118 w 732827"/>
                <a:gd name="connsiteY7" fmla="*/ 657846 h 1175553"/>
                <a:gd name="connsiteX8" fmla="*/ 103318 w 732827"/>
                <a:gd name="connsiteY8" fmla="*/ 583233 h 1175553"/>
                <a:gd name="connsiteX9" fmla="*/ 8068 w 732827"/>
                <a:gd name="connsiteY9" fmla="*/ 622921 h 1175553"/>
                <a:gd name="connsiteX10" fmla="*/ 52518 w 732827"/>
                <a:gd name="connsiteY10" fmla="*/ 673721 h 1175553"/>
                <a:gd name="connsiteX11" fmla="*/ 8068 w 732827"/>
                <a:gd name="connsiteY11" fmla="*/ 721346 h 1175553"/>
                <a:gd name="connsiteX12" fmla="*/ 248574 w 732827"/>
                <a:gd name="connsiteY12" fmla="*/ 826121 h 1175553"/>
                <a:gd name="connsiteX13" fmla="*/ 273180 w 732827"/>
                <a:gd name="connsiteY13" fmla="*/ 1106315 h 1175553"/>
                <a:gd name="connsiteX14" fmla="*/ 357318 w 732827"/>
                <a:gd name="connsiteY14" fmla="*/ 1175371 h 1175553"/>
                <a:gd name="connsiteX15" fmla="*/ 404943 w 732827"/>
                <a:gd name="connsiteY15" fmla="*/ 1115046 h 1175553"/>
                <a:gd name="connsiteX16" fmla="*/ 436693 w 732827"/>
                <a:gd name="connsiteY16" fmla="*/ 848346 h 1175553"/>
                <a:gd name="connsiteX17" fmla="*/ 712918 w 732827"/>
                <a:gd name="connsiteY17" fmla="*/ 815802 h 1175553"/>
                <a:gd name="connsiteX18" fmla="*/ 684343 w 732827"/>
                <a:gd name="connsiteY18" fmla="*/ 743571 h 1175553"/>
                <a:gd name="connsiteX19" fmla="*/ 722443 w 732827"/>
                <a:gd name="connsiteY19" fmla="*/ 676896 h 1175553"/>
                <a:gd name="connsiteX20" fmla="*/ 544642 w 732827"/>
                <a:gd name="connsiteY20" fmla="*/ 631652 h 1175553"/>
                <a:gd name="connsiteX21" fmla="*/ 488286 w 732827"/>
                <a:gd name="connsiteY21" fmla="*/ 637209 h 1175553"/>
                <a:gd name="connsiteX22" fmla="*/ 400181 w 732827"/>
                <a:gd name="connsiteY22" fmla="*/ 693565 h 1175553"/>
                <a:gd name="connsiteX0" fmla="*/ 400181 w 732827"/>
                <a:gd name="connsiteY0" fmla="*/ 693565 h 1175553"/>
                <a:gd name="connsiteX1" fmla="*/ 408118 w 732827"/>
                <a:gd name="connsiteY1" fmla="*/ 175246 h 1175553"/>
                <a:gd name="connsiteX2" fmla="*/ 465268 w 732827"/>
                <a:gd name="connsiteY2" fmla="*/ 79996 h 1175553"/>
                <a:gd name="connsiteX3" fmla="*/ 582743 w 732827"/>
                <a:gd name="connsiteY3" fmla="*/ 114921 h 1175553"/>
                <a:gd name="connsiteX4" fmla="*/ 579568 w 732827"/>
                <a:gd name="connsiteY4" fmla="*/ 41896 h 1175553"/>
                <a:gd name="connsiteX5" fmla="*/ 427168 w 732827"/>
                <a:gd name="connsiteY5" fmla="*/ 3796 h 1175553"/>
                <a:gd name="connsiteX6" fmla="*/ 287468 w 732827"/>
                <a:gd name="connsiteY6" fmla="*/ 133971 h 1175553"/>
                <a:gd name="connsiteX7" fmla="*/ 281118 w 732827"/>
                <a:gd name="connsiteY7" fmla="*/ 657846 h 1175553"/>
                <a:gd name="connsiteX8" fmla="*/ 103318 w 732827"/>
                <a:gd name="connsiteY8" fmla="*/ 583233 h 1175553"/>
                <a:gd name="connsiteX9" fmla="*/ 8068 w 732827"/>
                <a:gd name="connsiteY9" fmla="*/ 622921 h 1175553"/>
                <a:gd name="connsiteX10" fmla="*/ 52518 w 732827"/>
                <a:gd name="connsiteY10" fmla="*/ 673721 h 1175553"/>
                <a:gd name="connsiteX11" fmla="*/ 8068 w 732827"/>
                <a:gd name="connsiteY11" fmla="*/ 721346 h 1175553"/>
                <a:gd name="connsiteX12" fmla="*/ 248574 w 732827"/>
                <a:gd name="connsiteY12" fmla="*/ 826121 h 1175553"/>
                <a:gd name="connsiteX13" fmla="*/ 273180 w 732827"/>
                <a:gd name="connsiteY13" fmla="*/ 1106315 h 1175553"/>
                <a:gd name="connsiteX14" fmla="*/ 357318 w 732827"/>
                <a:gd name="connsiteY14" fmla="*/ 1175371 h 1175553"/>
                <a:gd name="connsiteX15" fmla="*/ 404943 w 732827"/>
                <a:gd name="connsiteY15" fmla="*/ 1115046 h 1175553"/>
                <a:gd name="connsiteX16" fmla="*/ 436693 w 732827"/>
                <a:gd name="connsiteY16" fmla="*/ 848346 h 1175553"/>
                <a:gd name="connsiteX17" fmla="*/ 712918 w 732827"/>
                <a:gd name="connsiteY17" fmla="*/ 815802 h 1175553"/>
                <a:gd name="connsiteX18" fmla="*/ 684343 w 732827"/>
                <a:gd name="connsiteY18" fmla="*/ 743571 h 1175553"/>
                <a:gd name="connsiteX19" fmla="*/ 722443 w 732827"/>
                <a:gd name="connsiteY19" fmla="*/ 676896 h 1175553"/>
                <a:gd name="connsiteX20" fmla="*/ 544642 w 732827"/>
                <a:gd name="connsiteY20" fmla="*/ 631652 h 1175553"/>
                <a:gd name="connsiteX21" fmla="*/ 488286 w 732827"/>
                <a:gd name="connsiteY21" fmla="*/ 637209 h 1175553"/>
                <a:gd name="connsiteX22" fmla="*/ 400181 w 732827"/>
                <a:gd name="connsiteY22" fmla="*/ 693565 h 1175553"/>
                <a:gd name="connsiteX0" fmla="*/ 400181 w 732827"/>
                <a:gd name="connsiteY0" fmla="*/ 693565 h 1175553"/>
                <a:gd name="connsiteX1" fmla="*/ 408118 w 732827"/>
                <a:gd name="connsiteY1" fmla="*/ 175246 h 1175553"/>
                <a:gd name="connsiteX2" fmla="*/ 465268 w 732827"/>
                <a:gd name="connsiteY2" fmla="*/ 79996 h 1175553"/>
                <a:gd name="connsiteX3" fmla="*/ 582743 w 732827"/>
                <a:gd name="connsiteY3" fmla="*/ 114921 h 1175553"/>
                <a:gd name="connsiteX4" fmla="*/ 579568 w 732827"/>
                <a:gd name="connsiteY4" fmla="*/ 41896 h 1175553"/>
                <a:gd name="connsiteX5" fmla="*/ 427168 w 732827"/>
                <a:gd name="connsiteY5" fmla="*/ 3796 h 1175553"/>
                <a:gd name="connsiteX6" fmla="*/ 287468 w 732827"/>
                <a:gd name="connsiteY6" fmla="*/ 133971 h 1175553"/>
                <a:gd name="connsiteX7" fmla="*/ 281118 w 732827"/>
                <a:gd name="connsiteY7" fmla="*/ 657846 h 1175553"/>
                <a:gd name="connsiteX8" fmla="*/ 103318 w 732827"/>
                <a:gd name="connsiteY8" fmla="*/ 583233 h 1175553"/>
                <a:gd name="connsiteX9" fmla="*/ 8068 w 732827"/>
                <a:gd name="connsiteY9" fmla="*/ 622921 h 1175553"/>
                <a:gd name="connsiteX10" fmla="*/ 52518 w 732827"/>
                <a:gd name="connsiteY10" fmla="*/ 673721 h 1175553"/>
                <a:gd name="connsiteX11" fmla="*/ 8068 w 732827"/>
                <a:gd name="connsiteY11" fmla="*/ 721346 h 1175553"/>
                <a:gd name="connsiteX12" fmla="*/ 248574 w 732827"/>
                <a:gd name="connsiteY12" fmla="*/ 826121 h 1175553"/>
                <a:gd name="connsiteX13" fmla="*/ 273180 w 732827"/>
                <a:gd name="connsiteY13" fmla="*/ 1106315 h 1175553"/>
                <a:gd name="connsiteX14" fmla="*/ 357318 w 732827"/>
                <a:gd name="connsiteY14" fmla="*/ 1175371 h 1175553"/>
                <a:gd name="connsiteX15" fmla="*/ 404943 w 732827"/>
                <a:gd name="connsiteY15" fmla="*/ 1115046 h 1175553"/>
                <a:gd name="connsiteX16" fmla="*/ 436693 w 732827"/>
                <a:gd name="connsiteY16" fmla="*/ 848346 h 1175553"/>
                <a:gd name="connsiteX17" fmla="*/ 712918 w 732827"/>
                <a:gd name="connsiteY17" fmla="*/ 815802 h 1175553"/>
                <a:gd name="connsiteX18" fmla="*/ 684343 w 732827"/>
                <a:gd name="connsiteY18" fmla="*/ 743571 h 1175553"/>
                <a:gd name="connsiteX19" fmla="*/ 722443 w 732827"/>
                <a:gd name="connsiteY19" fmla="*/ 676896 h 1175553"/>
                <a:gd name="connsiteX20" fmla="*/ 544642 w 732827"/>
                <a:gd name="connsiteY20" fmla="*/ 631652 h 1175553"/>
                <a:gd name="connsiteX21" fmla="*/ 488286 w 732827"/>
                <a:gd name="connsiteY21" fmla="*/ 637209 h 1175553"/>
                <a:gd name="connsiteX22" fmla="*/ 400181 w 732827"/>
                <a:gd name="connsiteY22" fmla="*/ 693565 h 1175553"/>
                <a:gd name="connsiteX0" fmla="*/ 400181 w 732827"/>
                <a:gd name="connsiteY0" fmla="*/ 695312 h 1177300"/>
                <a:gd name="connsiteX1" fmla="*/ 408118 w 732827"/>
                <a:gd name="connsiteY1" fmla="*/ 176993 h 1177300"/>
                <a:gd name="connsiteX2" fmla="*/ 465268 w 732827"/>
                <a:gd name="connsiteY2" fmla="*/ 81743 h 1177300"/>
                <a:gd name="connsiteX3" fmla="*/ 582743 w 732827"/>
                <a:gd name="connsiteY3" fmla="*/ 116668 h 1177300"/>
                <a:gd name="connsiteX4" fmla="*/ 579568 w 732827"/>
                <a:gd name="connsiteY4" fmla="*/ 43643 h 1177300"/>
                <a:gd name="connsiteX5" fmla="*/ 427168 w 732827"/>
                <a:gd name="connsiteY5" fmla="*/ 5543 h 1177300"/>
                <a:gd name="connsiteX6" fmla="*/ 287468 w 732827"/>
                <a:gd name="connsiteY6" fmla="*/ 135718 h 1177300"/>
                <a:gd name="connsiteX7" fmla="*/ 281118 w 732827"/>
                <a:gd name="connsiteY7" fmla="*/ 659593 h 1177300"/>
                <a:gd name="connsiteX8" fmla="*/ 103318 w 732827"/>
                <a:gd name="connsiteY8" fmla="*/ 584980 h 1177300"/>
                <a:gd name="connsiteX9" fmla="*/ 8068 w 732827"/>
                <a:gd name="connsiteY9" fmla="*/ 624668 h 1177300"/>
                <a:gd name="connsiteX10" fmla="*/ 52518 w 732827"/>
                <a:gd name="connsiteY10" fmla="*/ 675468 h 1177300"/>
                <a:gd name="connsiteX11" fmla="*/ 8068 w 732827"/>
                <a:gd name="connsiteY11" fmla="*/ 723093 h 1177300"/>
                <a:gd name="connsiteX12" fmla="*/ 248574 w 732827"/>
                <a:gd name="connsiteY12" fmla="*/ 827868 h 1177300"/>
                <a:gd name="connsiteX13" fmla="*/ 273180 w 732827"/>
                <a:gd name="connsiteY13" fmla="*/ 1108062 h 1177300"/>
                <a:gd name="connsiteX14" fmla="*/ 357318 w 732827"/>
                <a:gd name="connsiteY14" fmla="*/ 1177118 h 1177300"/>
                <a:gd name="connsiteX15" fmla="*/ 404943 w 732827"/>
                <a:gd name="connsiteY15" fmla="*/ 1116793 h 1177300"/>
                <a:gd name="connsiteX16" fmla="*/ 436693 w 732827"/>
                <a:gd name="connsiteY16" fmla="*/ 850093 h 1177300"/>
                <a:gd name="connsiteX17" fmla="*/ 712918 w 732827"/>
                <a:gd name="connsiteY17" fmla="*/ 817549 h 1177300"/>
                <a:gd name="connsiteX18" fmla="*/ 684343 w 732827"/>
                <a:gd name="connsiteY18" fmla="*/ 745318 h 1177300"/>
                <a:gd name="connsiteX19" fmla="*/ 722443 w 732827"/>
                <a:gd name="connsiteY19" fmla="*/ 678643 h 1177300"/>
                <a:gd name="connsiteX20" fmla="*/ 544642 w 732827"/>
                <a:gd name="connsiteY20" fmla="*/ 633399 h 1177300"/>
                <a:gd name="connsiteX21" fmla="*/ 488286 w 732827"/>
                <a:gd name="connsiteY21" fmla="*/ 638956 h 1177300"/>
                <a:gd name="connsiteX22" fmla="*/ 400181 w 732827"/>
                <a:gd name="connsiteY22" fmla="*/ 695312 h 1177300"/>
                <a:gd name="connsiteX0" fmla="*/ 400181 w 732827"/>
                <a:gd name="connsiteY0" fmla="*/ 695312 h 1177300"/>
                <a:gd name="connsiteX1" fmla="*/ 408118 w 732827"/>
                <a:gd name="connsiteY1" fmla="*/ 176993 h 1177300"/>
                <a:gd name="connsiteX2" fmla="*/ 479556 w 732827"/>
                <a:gd name="connsiteY2" fmla="*/ 103174 h 1177300"/>
                <a:gd name="connsiteX3" fmla="*/ 582743 w 732827"/>
                <a:gd name="connsiteY3" fmla="*/ 116668 h 1177300"/>
                <a:gd name="connsiteX4" fmla="*/ 579568 w 732827"/>
                <a:gd name="connsiteY4" fmla="*/ 43643 h 1177300"/>
                <a:gd name="connsiteX5" fmla="*/ 427168 w 732827"/>
                <a:gd name="connsiteY5" fmla="*/ 5543 h 1177300"/>
                <a:gd name="connsiteX6" fmla="*/ 287468 w 732827"/>
                <a:gd name="connsiteY6" fmla="*/ 135718 h 1177300"/>
                <a:gd name="connsiteX7" fmla="*/ 281118 w 732827"/>
                <a:gd name="connsiteY7" fmla="*/ 659593 h 1177300"/>
                <a:gd name="connsiteX8" fmla="*/ 103318 w 732827"/>
                <a:gd name="connsiteY8" fmla="*/ 584980 h 1177300"/>
                <a:gd name="connsiteX9" fmla="*/ 8068 w 732827"/>
                <a:gd name="connsiteY9" fmla="*/ 624668 h 1177300"/>
                <a:gd name="connsiteX10" fmla="*/ 52518 w 732827"/>
                <a:gd name="connsiteY10" fmla="*/ 675468 h 1177300"/>
                <a:gd name="connsiteX11" fmla="*/ 8068 w 732827"/>
                <a:gd name="connsiteY11" fmla="*/ 723093 h 1177300"/>
                <a:gd name="connsiteX12" fmla="*/ 248574 w 732827"/>
                <a:gd name="connsiteY12" fmla="*/ 827868 h 1177300"/>
                <a:gd name="connsiteX13" fmla="*/ 273180 w 732827"/>
                <a:gd name="connsiteY13" fmla="*/ 1108062 h 1177300"/>
                <a:gd name="connsiteX14" fmla="*/ 357318 w 732827"/>
                <a:gd name="connsiteY14" fmla="*/ 1177118 h 1177300"/>
                <a:gd name="connsiteX15" fmla="*/ 404943 w 732827"/>
                <a:gd name="connsiteY15" fmla="*/ 1116793 h 1177300"/>
                <a:gd name="connsiteX16" fmla="*/ 436693 w 732827"/>
                <a:gd name="connsiteY16" fmla="*/ 850093 h 1177300"/>
                <a:gd name="connsiteX17" fmla="*/ 712918 w 732827"/>
                <a:gd name="connsiteY17" fmla="*/ 817549 h 1177300"/>
                <a:gd name="connsiteX18" fmla="*/ 684343 w 732827"/>
                <a:gd name="connsiteY18" fmla="*/ 745318 h 1177300"/>
                <a:gd name="connsiteX19" fmla="*/ 722443 w 732827"/>
                <a:gd name="connsiteY19" fmla="*/ 678643 h 1177300"/>
                <a:gd name="connsiteX20" fmla="*/ 544642 w 732827"/>
                <a:gd name="connsiteY20" fmla="*/ 633399 h 1177300"/>
                <a:gd name="connsiteX21" fmla="*/ 488286 w 732827"/>
                <a:gd name="connsiteY21" fmla="*/ 638956 h 1177300"/>
                <a:gd name="connsiteX22" fmla="*/ 400181 w 732827"/>
                <a:gd name="connsiteY22" fmla="*/ 695312 h 1177300"/>
                <a:gd name="connsiteX0" fmla="*/ 400181 w 732827"/>
                <a:gd name="connsiteY0" fmla="*/ 695312 h 1177300"/>
                <a:gd name="connsiteX1" fmla="*/ 408118 w 732827"/>
                <a:gd name="connsiteY1" fmla="*/ 176993 h 1177300"/>
                <a:gd name="connsiteX2" fmla="*/ 479556 w 732827"/>
                <a:gd name="connsiteY2" fmla="*/ 103174 h 1177300"/>
                <a:gd name="connsiteX3" fmla="*/ 582743 w 732827"/>
                <a:gd name="connsiteY3" fmla="*/ 116668 h 1177300"/>
                <a:gd name="connsiteX4" fmla="*/ 579568 w 732827"/>
                <a:gd name="connsiteY4" fmla="*/ 43643 h 1177300"/>
                <a:gd name="connsiteX5" fmla="*/ 427168 w 732827"/>
                <a:gd name="connsiteY5" fmla="*/ 5543 h 1177300"/>
                <a:gd name="connsiteX6" fmla="*/ 287468 w 732827"/>
                <a:gd name="connsiteY6" fmla="*/ 135718 h 1177300"/>
                <a:gd name="connsiteX7" fmla="*/ 281118 w 732827"/>
                <a:gd name="connsiteY7" fmla="*/ 659593 h 1177300"/>
                <a:gd name="connsiteX8" fmla="*/ 103318 w 732827"/>
                <a:gd name="connsiteY8" fmla="*/ 584980 h 1177300"/>
                <a:gd name="connsiteX9" fmla="*/ 8068 w 732827"/>
                <a:gd name="connsiteY9" fmla="*/ 624668 h 1177300"/>
                <a:gd name="connsiteX10" fmla="*/ 52518 w 732827"/>
                <a:gd name="connsiteY10" fmla="*/ 675468 h 1177300"/>
                <a:gd name="connsiteX11" fmla="*/ 8068 w 732827"/>
                <a:gd name="connsiteY11" fmla="*/ 723093 h 1177300"/>
                <a:gd name="connsiteX12" fmla="*/ 248574 w 732827"/>
                <a:gd name="connsiteY12" fmla="*/ 827868 h 1177300"/>
                <a:gd name="connsiteX13" fmla="*/ 273180 w 732827"/>
                <a:gd name="connsiteY13" fmla="*/ 1108062 h 1177300"/>
                <a:gd name="connsiteX14" fmla="*/ 357318 w 732827"/>
                <a:gd name="connsiteY14" fmla="*/ 1177118 h 1177300"/>
                <a:gd name="connsiteX15" fmla="*/ 404943 w 732827"/>
                <a:gd name="connsiteY15" fmla="*/ 1116793 h 1177300"/>
                <a:gd name="connsiteX16" fmla="*/ 436693 w 732827"/>
                <a:gd name="connsiteY16" fmla="*/ 850093 h 1177300"/>
                <a:gd name="connsiteX17" fmla="*/ 712918 w 732827"/>
                <a:gd name="connsiteY17" fmla="*/ 817549 h 1177300"/>
                <a:gd name="connsiteX18" fmla="*/ 684343 w 732827"/>
                <a:gd name="connsiteY18" fmla="*/ 745318 h 1177300"/>
                <a:gd name="connsiteX19" fmla="*/ 722443 w 732827"/>
                <a:gd name="connsiteY19" fmla="*/ 678643 h 1177300"/>
                <a:gd name="connsiteX20" fmla="*/ 544642 w 732827"/>
                <a:gd name="connsiteY20" fmla="*/ 633399 h 1177300"/>
                <a:gd name="connsiteX21" fmla="*/ 488286 w 732827"/>
                <a:gd name="connsiteY21" fmla="*/ 638956 h 1177300"/>
                <a:gd name="connsiteX22" fmla="*/ 400181 w 732827"/>
                <a:gd name="connsiteY22" fmla="*/ 695312 h 1177300"/>
                <a:gd name="connsiteX0" fmla="*/ 400181 w 732827"/>
                <a:gd name="connsiteY0" fmla="*/ 695312 h 1177300"/>
                <a:gd name="connsiteX1" fmla="*/ 408118 w 732827"/>
                <a:gd name="connsiteY1" fmla="*/ 176993 h 1177300"/>
                <a:gd name="connsiteX2" fmla="*/ 470031 w 732827"/>
                <a:gd name="connsiteY2" fmla="*/ 98411 h 1177300"/>
                <a:gd name="connsiteX3" fmla="*/ 582743 w 732827"/>
                <a:gd name="connsiteY3" fmla="*/ 116668 h 1177300"/>
                <a:gd name="connsiteX4" fmla="*/ 579568 w 732827"/>
                <a:gd name="connsiteY4" fmla="*/ 43643 h 1177300"/>
                <a:gd name="connsiteX5" fmla="*/ 427168 w 732827"/>
                <a:gd name="connsiteY5" fmla="*/ 5543 h 1177300"/>
                <a:gd name="connsiteX6" fmla="*/ 287468 w 732827"/>
                <a:gd name="connsiteY6" fmla="*/ 135718 h 1177300"/>
                <a:gd name="connsiteX7" fmla="*/ 281118 w 732827"/>
                <a:gd name="connsiteY7" fmla="*/ 659593 h 1177300"/>
                <a:gd name="connsiteX8" fmla="*/ 103318 w 732827"/>
                <a:gd name="connsiteY8" fmla="*/ 584980 h 1177300"/>
                <a:gd name="connsiteX9" fmla="*/ 8068 w 732827"/>
                <a:gd name="connsiteY9" fmla="*/ 624668 h 1177300"/>
                <a:gd name="connsiteX10" fmla="*/ 52518 w 732827"/>
                <a:gd name="connsiteY10" fmla="*/ 675468 h 1177300"/>
                <a:gd name="connsiteX11" fmla="*/ 8068 w 732827"/>
                <a:gd name="connsiteY11" fmla="*/ 723093 h 1177300"/>
                <a:gd name="connsiteX12" fmla="*/ 248574 w 732827"/>
                <a:gd name="connsiteY12" fmla="*/ 827868 h 1177300"/>
                <a:gd name="connsiteX13" fmla="*/ 273180 w 732827"/>
                <a:gd name="connsiteY13" fmla="*/ 1108062 h 1177300"/>
                <a:gd name="connsiteX14" fmla="*/ 357318 w 732827"/>
                <a:gd name="connsiteY14" fmla="*/ 1177118 h 1177300"/>
                <a:gd name="connsiteX15" fmla="*/ 404943 w 732827"/>
                <a:gd name="connsiteY15" fmla="*/ 1116793 h 1177300"/>
                <a:gd name="connsiteX16" fmla="*/ 436693 w 732827"/>
                <a:gd name="connsiteY16" fmla="*/ 850093 h 1177300"/>
                <a:gd name="connsiteX17" fmla="*/ 712918 w 732827"/>
                <a:gd name="connsiteY17" fmla="*/ 817549 h 1177300"/>
                <a:gd name="connsiteX18" fmla="*/ 684343 w 732827"/>
                <a:gd name="connsiteY18" fmla="*/ 745318 h 1177300"/>
                <a:gd name="connsiteX19" fmla="*/ 722443 w 732827"/>
                <a:gd name="connsiteY19" fmla="*/ 678643 h 1177300"/>
                <a:gd name="connsiteX20" fmla="*/ 544642 w 732827"/>
                <a:gd name="connsiteY20" fmla="*/ 633399 h 1177300"/>
                <a:gd name="connsiteX21" fmla="*/ 488286 w 732827"/>
                <a:gd name="connsiteY21" fmla="*/ 638956 h 1177300"/>
                <a:gd name="connsiteX22" fmla="*/ 400181 w 732827"/>
                <a:gd name="connsiteY22" fmla="*/ 695312 h 1177300"/>
                <a:gd name="connsiteX0" fmla="*/ 392442 w 725088"/>
                <a:gd name="connsiteY0" fmla="*/ 695312 h 1177300"/>
                <a:gd name="connsiteX1" fmla="*/ 400379 w 725088"/>
                <a:gd name="connsiteY1" fmla="*/ 176993 h 1177300"/>
                <a:gd name="connsiteX2" fmla="*/ 462292 w 725088"/>
                <a:gd name="connsiteY2" fmla="*/ 98411 h 1177300"/>
                <a:gd name="connsiteX3" fmla="*/ 575004 w 725088"/>
                <a:gd name="connsiteY3" fmla="*/ 116668 h 1177300"/>
                <a:gd name="connsiteX4" fmla="*/ 571829 w 725088"/>
                <a:gd name="connsiteY4" fmla="*/ 43643 h 1177300"/>
                <a:gd name="connsiteX5" fmla="*/ 419429 w 725088"/>
                <a:gd name="connsiteY5" fmla="*/ 5543 h 1177300"/>
                <a:gd name="connsiteX6" fmla="*/ 279729 w 725088"/>
                <a:gd name="connsiteY6" fmla="*/ 135718 h 1177300"/>
                <a:gd name="connsiteX7" fmla="*/ 273379 w 725088"/>
                <a:gd name="connsiteY7" fmla="*/ 659593 h 1177300"/>
                <a:gd name="connsiteX8" fmla="*/ 95579 w 725088"/>
                <a:gd name="connsiteY8" fmla="*/ 584980 h 1177300"/>
                <a:gd name="connsiteX9" fmla="*/ 329 w 725088"/>
                <a:gd name="connsiteY9" fmla="*/ 624668 h 1177300"/>
                <a:gd name="connsiteX10" fmla="*/ 44779 w 725088"/>
                <a:gd name="connsiteY10" fmla="*/ 675468 h 1177300"/>
                <a:gd name="connsiteX11" fmla="*/ 9854 w 725088"/>
                <a:gd name="connsiteY11" fmla="*/ 739762 h 1177300"/>
                <a:gd name="connsiteX12" fmla="*/ 240835 w 725088"/>
                <a:gd name="connsiteY12" fmla="*/ 827868 h 1177300"/>
                <a:gd name="connsiteX13" fmla="*/ 265441 w 725088"/>
                <a:gd name="connsiteY13" fmla="*/ 1108062 h 1177300"/>
                <a:gd name="connsiteX14" fmla="*/ 349579 w 725088"/>
                <a:gd name="connsiteY14" fmla="*/ 1177118 h 1177300"/>
                <a:gd name="connsiteX15" fmla="*/ 397204 w 725088"/>
                <a:gd name="connsiteY15" fmla="*/ 1116793 h 1177300"/>
                <a:gd name="connsiteX16" fmla="*/ 428954 w 725088"/>
                <a:gd name="connsiteY16" fmla="*/ 850093 h 1177300"/>
                <a:gd name="connsiteX17" fmla="*/ 705179 w 725088"/>
                <a:gd name="connsiteY17" fmla="*/ 817549 h 1177300"/>
                <a:gd name="connsiteX18" fmla="*/ 676604 w 725088"/>
                <a:gd name="connsiteY18" fmla="*/ 745318 h 1177300"/>
                <a:gd name="connsiteX19" fmla="*/ 714704 w 725088"/>
                <a:gd name="connsiteY19" fmla="*/ 678643 h 1177300"/>
                <a:gd name="connsiteX20" fmla="*/ 536903 w 725088"/>
                <a:gd name="connsiteY20" fmla="*/ 633399 h 1177300"/>
                <a:gd name="connsiteX21" fmla="*/ 480547 w 725088"/>
                <a:gd name="connsiteY21" fmla="*/ 638956 h 1177300"/>
                <a:gd name="connsiteX22" fmla="*/ 392442 w 725088"/>
                <a:gd name="connsiteY22" fmla="*/ 695312 h 1177300"/>
                <a:gd name="connsiteX0" fmla="*/ 395212 w 727858"/>
                <a:gd name="connsiteY0" fmla="*/ 695312 h 1177300"/>
                <a:gd name="connsiteX1" fmla="*/ 403149 w 727858"/>
                <a:gd name="connsiteY1" fmla="*/ 176993 h 1177300"/>
                <a:gd name="connsiteX2" fmla="*/ 465062 w 727858"/>
                <a:gd name="connsiteY2" fmla="*/ 98411 h 1177300"/>
                <a:gd name="connsiteX3" fmla="*/ 577774 w 727858"/>
                <a:gd name="connsiteY3" fmla="*/ 116668 h 1177300"/>
                <a:gd name="connsiteX4" fmla="*/ 574599 w 727858"/>
                <a:gd name="connsiteY4" fmla="*/ 43643 h 1177300"/>
                <a:gd name="connsiteX5" fmla="*/ 422199 w 727858"/>
                <a:gd name="connsiteY5" fmla="*/ 5543 h 1177300"/>
                <a:gd name="connsiteX6" fmla="*/ 282499 w 727858"/>
                <a:gd name="connsiteY6" fmla="*/ 135718 h 1177300"/>
                <a:gd name="connsiteX7" fmla="*/ 276149 w 727858"/>
                <a:gd name="connsiteY7" fmla="*/ 659593 h 1177300"/>
                <a:gd name="connsiteX8" fmla="*/ 98349 w 727858"/>
                <a:gd name="connsiteY8" fmla="*/ 584980 h 1177300"/>
                <a:gd name="connsiteX9" fmla="*/ 3099 w 727858"/>
                <a:gd name="connsiteY9" fmla="*/ 624668 h 1177300"/>
                <a:gd name="connsiteX10" fmla="*/ 47549 w 727858"/>
                <a:gd name="connsiteY10" fmla="*/ 675468 h 1177300"/>
                <a:gd name="connsiteX11" fmla="*/ 12624 w 727858"/>
                <a:gd name="connsiteY11" fmla="*/ 739762 h 1177300"/>
                <a:gd name="connsiteX12" fmla="*/ 243605 w 727858"/>
                <a:gd name="connsiteY12" fmla="*/ 827868 h 1177300"/>
                <a:gd name="connsiteX13" fmla="*/ 268211 w 727858"/>
                <a:gd name="connsiteY13" fmla="*/ 1108062 h 1177300"/>
                <a:gd name="connsiteX14" fmla="*/ 352349 w 727858"/>
                <a:gd name="connsiteY14" fmla="*/ 1177118 h 1177300"/>
                <a:gd name="connsiteX15" fmla="*/ 399974 w 727858"/>
                <a:gd name="connsiteY15" fmla="*/ 1116793 h 1177300"/>
                <a:gd name="connsiteX16" fmla="*/ 431724 w 727858"/>
                <a:gd name="connsiteY16" fmla="*/ 850093 h 1177300"/>
                <a:gd name="connsiteX17" fmla="*/ 707949 w 727858"/>
                <a:gd name="connsiteY17" fmla="*/ 817549 h 1177300"/>
                <a:gd name="connsiteX18" fmla="*/ 679374 w 727858"/>
                <a:gd name="connsiteY18" fmla="*/ 745318 h 1177300"/>
                <a:gd name="connsiteX19" fmla="*/ 717474 w 727858"/>
                <a:gd name="connsiteY19" fmla="*/ 678643 h 1177300"/>
                <a:gd name="connsiteX20" fmla="*/ 539673 w 727858"/>
                <a:gd name="connsiteY20" fmla="*/ 633399 h 1177300"/>
                <a:gd name="connsiteX21" fmla="*/ 483317 w 727858"/>
                <a:gd name="connsiteY21" fmla="*/ 638956 h 1177300"/>
                <a:gd name="connsiteX22" fmla="*/ 395212 w 727858"/>
                <a:gd name="connsiteY22" fmla="*/ 695312 h 1177300"/>
                <a:gd name="connsiteX0" fmla="*/ 392442 w 725088"/>
                <a:gd name="connsiteY0" fmla="*/ 695312 h 1177300"/>
                <a:gd name="connsiteX1" fmla="*/ 400379 w 725088"/>
                <a:gd name="connsiteY1" fmla="*/ 176993 h 1177300"/>
                <a:gd name="connsiteX2" fmla="*/ 462292 w 725088"/>
                <a:gd name="connsiteY2" fmla="*/ 98411 h 1177300"/>
                <a:gd name="connsiteX3" fmla="*/ 575004 w 725088"/>
                <a:gd name="connsiteY3" fmla="*/ 116668 h 1177300"/>
                <a:gd name="connsiteX4" fmla="*/ 571829 w 725088"/>
                <a:gd name="connsiteY4" fmla="*/ 43643 h 1177300"/>
                <a:gd name="connsiteX5" fmla="*/ 419429 w 725088"/>
                <a:gd name="connsiteY5" fmla="*/ 5543 h 1177300"/>
                <a:gd name="connsiteX6" fmla="*/ 279729 w 725088"/>
                <a:gd name="connsiteY6" fmla="*/ 135718 h 1177300"/>
                <a:gd name="connsiteX7" fmla="*/ 273379 w 725088"/>
                <a:gd name="connsiteY7" fmla="*/ 659593 h 1177300"/>
                <a:gd name="connsiteX8" fmla="*/ 95579 w 725088"/>
                <a:gd name="connsiteY8" fmla="*/ 584980 h 1177300"/>
                <a:gd name="connsiteX9" fmla="*/ 329 w 725088"/>
                <a:gd name="connsiteY9" fmla="*/ 624668 h 1177300"/>
                <a:gd name="connsiteX10" fmla="*/ 44779 w 725088"/>
                <a:gd name="connsiteY10" fmla="*/ 675468 h 1177300"/>
                <a:gd name="connsiteX11" fmla="*/ 9854 w 725088"/>
                <a:gd name="connsiteY11" fmla="*/ 739762 h 1177300"/>
                <a:gd name="connsiteX12" fmla="*/ 238454 w 725088"/>
                <a:gd name="connsiteY12" fmla="*/ 851680 h 1177300"/>
                <a:gd name="connsiteX13" fmla="*/ 265441 w 725088"/>
                <a:gd name="connsiteY13" fmla="*/ 1108062 h 1177300"/>
                <a:gd name="connsiteX14" fmla="*/ 349579 w 725088"/>
                <a:gd name="connsiteY14" fmla="*/ 1177118 h 1177300"/>
                <a:gd name="connsiteX15" fmla="*/ 397204 w 725088"/>
                <a:gd name="connsiteY15" fmla="*/ 1116793 h 1177300"/>
                <a:gd name="connsiteX16" fmla="*/ 428954 w 725088"/>
                <a:gd name="connsiteY16" fmla="*/ 850093 h 1177300"/>
                <a:gd name="connsiteX17" fmla="*/ 705179 w 725088"/>
                <a:gd name="connsiteY17" fmla="*/ 817549 h 1177300"/>
                <a:gd name="connsiteX18" fmla="*/ 676604 w 725088"/>
                <a:gd name="connsiteY18" fmla="*/ 745318 h 1177300"/>
                <a:gd name="connsiteX19" fmla="*/ 714704 w 725088"/>
                <a:gd name="connsiteY19" fmla="*/ 678643 h 1177300"/>
                <a:gd name="connsiteX20" fmla="*/ 536903 w 725088"/>
                <a:gd name="connsiteY20" fmla="*/ 633399 h 1177300"/>
                <a:gd name="connsiteX21" fmla="*/ 480547 w 725088"/>
                <a:gd name="connsiteY21" fmla="*/ 638956 h 1177300"/>
                <a:gd name="connsiteX22" fmla="*/ 392442 w 725088"/>
                <a:gd name="connsiteY22" fmla="*/ 695312 h 1177300"/>
                <a:gd name="connsiteX0" fmla="*/ 396960 w 729606"/>
                <a:gd name="connsiteY0" fmla="*/ 695312 h 1177300"/>
                <a:gd name="connsiteX1" fmla="*/ 404897 w 729606"/>
                <a:gd name="connsiteY1" fmla="*/ 176993 h 1177300"/>
                <a:gd name="connsiteX2" fmla="*/ 466810 w 729606"/>
                <a:gd name="connsiteY2" fmla="*/ 98411 h 1177300"/>
                <a:gd name="connsiteX3" fmla="*/ 579522 w 729606"/>
                <a:gd name="connsiteY3" fmla="*/ 116668 h 1177300"/>
                <a:gd name="connsiteX4" fmla="*/ 576347 w 729606"/>
                <a:gd name="connsiteY4" fmla="*/ 43643 h 1177300"/>
                <a:gd name="connsiteX5" fmla="*/ 423947 w 729606"/>
                <a:gd name="connsiteY5" fmla="*/ 5543 h 1177300"/>
                <a:gd name="connsiteX6" fmla="*/ 284247 w 729606"/>
                <a:gd name="connsiteY6" fmla="*/ 135718 h 1177300"/>
                <a:gd name="connsiteX7" fmla="*/ 277897 w 729606"/>
                <a:gd name="connsiteY7" fmla="*/ 659593 h 1177300"/>
                <a:gd name="connsiteX8" fmla="*/ 100097 w 729606"/>
                <a:gd name="connsiteY8" fmla="*/ 584980 h 1177300"/>
                <a:gd name="connsiteX9" fmla="*/ 4847 w 729606"/>
                <a:gd name="connsiteY9" fmla="*/ 624668 h 1177300"/>
                <a:gd name="connsiteX10" fmla="*/ 49297 w 729606"/>
                <a:gd name="connsiteY10" fmla="*/ 675468 h 1177300"/>
                <a:gd name="connsiteX11" fmla="*/ 14372 w 729606"/>
                <a:gd name="connsiteY11" fmla="*/ 739762 h 1177300"/>
                <a:gd name="connsiteX12" fmla="*/ 242972 w 729606"/>
                <a:gd name="connsiteY12" fmla="*/ 851680 h 1177300"/>
                <a:gd name="connsiteX13" fmla="*/ 269959 w 729606"/>
                <a:gd name="connsiteY13" fmla="*/ 1108062 h 1177300"/>
                <a:gd name="connsiteX14" fmla="*/ 354097 w 729606"/>
                <a:gd name="connsiteY14" fmla="*/ 1177118 h 1177300"/>
                <a:gd name="connsiteX15" fmla="*/ 401722 w 729606"/>
                <a:gd name="connsiteY15" fmla="*/ 1116793 h 1177300"/>
                <a:gd name="connsiteX16" fmla="*/ 433472 w 729606"/>
                <a:gd name="connsiteY16" fmla="*/ 850093 h 1177300"/>
                <a:gd name="connsiteX17" fmla="*/ 709697 w 729606"/>
                <a:gd name="connsiteY17" fmla="*/ 817549 h 1177300"/>
                <a:gd name="connsiteX18" fmla="*/ 681122 w 729606"/>
                <a:gd name="connsiteY18" fmla="*/ 745318 h 1177300"/>
                <a:gd name="connsiteX19" fmla="*/ 719222 w 729606"/>
                <a:gd name="connsiteY19" fmla="*/ 678643 h 1177300"/>
                <a:gd name="connsiteX20" fmla="*/ 541421 w 729606"/>
                <a:gd name="connsiteY20" fmla="*/ 633399 h 1177300"/>
                <a:gd name="connsiteX21" fmla="*/ 485065 w 729606"/>
                <a:gd name="connsiteY21" fmla="*/ 638956 h 1177300"/>
                <a:gd name="connsiteX22" fmla="*/ 396960 w 729606"/>
                <a:gd name="connsiteY22" fmla="*/ 695312 h 1177300"/>
                <a:gd name="connsiteX0" fmla="*/ 393366 w 726012"/>
                <a:gd name="connsiteY0" fmla="*/ 695312 h 1177300"/>
                <a:gd name="connsiteX1" fmla="*/ 401303 w 726012"/>
                <a:gd name="connsiteY1" fmla="*/ 176993 h 1177300"/>
                <a:gd name="connsiteX2" fmla="*/ 463216 w 726012"/>
                <a:gd name="connsiteY2" fmla="*/ 98411 h 1177300"/>
                <a:gd name="connsiteX3" fmla="*/ 575928 w 726012"/>
                <a:gd name="connsiteY3" fmla="*/ 116668 h 1177300"/>
                <a:gd name="connsiteX4" fmla="*/ 572753 w 726012"/>
                <a:gd name="connsiteY4" fmla="*/ 43643 h 1177300"/>
                <a:gd name="connsiteX5" fmla="*/ 420353 w 726012"/>
                <a:gd name="connsiteY5" fmla="*/ 5543 h 1177300"/>
                <a:gd name="connsiteX6" fmla="*/ 280653 w 726012"/>
                <a:gd name="connsiteY6" fmla="*/ 135718 h 1177300"/>
                <a:gd name="connsiteX7" fmla="*/ 274303 w 726012"/>
                <a:gd name="connsiteY7" fmla="*/ 659593 h 1177300"/>
                <a:gd name="connsiteX8" fmla="*/ 96503 w 726012"/>
                <a:gd name="connsiteY8" fmla="*/ 584980 h 1177300"/>
                <a:gd name="connsiteX9" fmla="*/ 1253 w 726012"/>
                <a:gd name="connsiteY9" fmla="*/ 624668 h 1177300"/>
                <a:gd name="connsiteX10" fmla="*/ 45703 w 726012"/>
                <a:gd name="connsiteY10" fmla="*/ 675468 h 1177300"/>
                <a:gd name="connsiteX11" fmla="*/ 10778 w 726012"/>
                <a:gd name="connsiteY11" fmla="*/ 739762 h 1177300"/>
                <a:gd name="connsiteX12" fmla="*/ 239378 w 726012"/>
                <a:gd name="connsiteY12" fmla="*/ 851680 h 1177300"/>
                <a:gd name="connsiteX13" fmla="*/ 266365 w 726012"/>
                <a:gd name="connsiteY13" fmla="*/ 1108062 h 1177300"/>
                <a:gd name="connsiteX14" fmla="*/ 350503 w 726012"/>
                <a:gd name="connsiteY14" fmla="*/ 1177118 h 1177300"/>
                <a:gd name="connsiteX15" fmla="*/ 398128 w 726012"/>
                <a:gd name="connsiteY15" fmla="*/ 1116793 h 1177300"/>
                <a:gd name="connsiteX16" fmla="*/ 429878 w 726012"/>
                <a:gd name="connsiteY16" fmla="*/ 850093 h 1177300"/>
                <a:gd name="connsiteX17" fmla="*/ 706103 w 726012"/>
                <a:gd name="connsiteY17" fmla="*/ 817549 h 1177300"/>
                <a:gd name="connsiteX18" fmla="*/ 677528 w 726012"/>
                <a:gd name="connsiteY18" fmla="*/ 745318 h 1177300"/>
                <a:gd name="connsiteX19" fmla="*/ 715628 w 726012"/>
                <a:gd name="connsiteY19" fmla="*/ 678643 h 1177300"/>
                <a:gd name="connsiteX20" fmla="*/ 537827 w 726012"/>
                <a:gd name="connsiteY20" fmla="*/ 633399 h 1177300"/>
                <a:gd name="connsiteX21" fmla="*/ 481471 w 726012"/>
                <a:gd name="connsiteY21" fmla="*/ 638956 h 1177300"/>
                <a:gd name="connsiteX22" fmla="*/ 393366 w 726012"/>
                <a:gd name="connsiteY22" fmla="*/ 695312 h 117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6012" h="1177300">
                  <a:moveTo>
                    <a:pt x="393366" y="695312"/>
                  </a:moveTo>
                  <a:lnTo>
                    <a:pt x="401303" y="176993"/>
                  </a:lnTo>
                  <a:cubicBezTo>
                    <a:pt x="407388" y="139026"/>
                    <a:pt x="434112" y="108465"/>
                    <a:pt x="463216" y="98411"/>
                  </a:cubicBezTo>
                  <a:cubicBezTo>
                    <a:pt x="492320" y="88357"/>
                    <a:pt x="557672" y="125796"/>
                    <a:pt x="575928" y="116668"/>
                  </a:cubicBezTo>
                  <a:cubicBezTo>
                    <a:pt x="594184" y="107540"/>
                    <a:pt x="592579" y="57805"/>
                    <a:pt x="572753" y="43643"/>
                  </a:cubicBezTo>
                  <a:cubicBezTo>
                    <a:pt x="546824" y="25122"/>
                    <a:pt x="502373" y="-14566"/>
                    <a:pt x="420353" y="5543"/>
                  </a:cubicBezTo>
                  <a:cubicBezTo>
                    <a:pt x="370777" y="17698"/>
                    <a:pt x="304995" y="26710"/>
                    <a:pt x="280653" y="135718"/>
                  </a:cubicBezTo>
                  <a:cubicBezTo>
                    <a:pt x="278536" y="310343"/>
                    <a:pt x="276420" y="484968"/>
                    <a:pt x="274303" y="659593"/>
                  </a:cubicBezTo>
                  <a:lnTo>
                    <a:pt x="96503" y="584980"/>
                  </a:lnTo>
                  <a:cubicBezTo>
                    <a:pt x="53265" y="569638"/>
                    <a:pt x="5607" y="594416"/>
                    <a:pt x="1253" y="624668"/>
                  </a:cubicBezTo>
                  <a:cubicBezTo>
                    <a:pt x="-3538" y="657955"/>
                    <a:pt x="45703" y="659064"/>
                    <a:pt x="45703" y="675468"/>
                  </a:cubicBezTo>
                  <a:cubicBezTo>
                    <a:pt x="45703" y="691872"/>
                    <a:pt x="-26728" y="690108"/>
                    <a:pt x="10778" y="739762"/>
                  </a:cubicBezTo>
                  <a:cubicBezTo>
                    <a:pt x="43436" y="782997"/>
                    <a:pt x="178525" y="816094"/>
                    <a:pt x="239378" y="851680"/>
                  </a:cubicBezTo>
                  <a:cubicBezTo>
                    <a:pt x="264514" y="936082"/>
                    <a:pt x="247844" y="1053822"/>
                    <a:pt x="266365" y="1108062"/>
                  </a:cubicBezTo>
                  <a:cubicBezTo>
                    <a:pt x="284886" y="1162302"/>
                    <a:pt x="328543" y="1175663"/>
                    <a:pt x="350503" y="1177118"/>
                  </a:cubicBezTo>
                  <a:cubicBezTo>
                    <a:pt x="372463" y="1178573"/>
                    <a:pt x="391498" y="1172486"/>
                    <a:pt x="398128" y="1116793"/>
                  </a:cubicBezTo>
                  <a:lnTo>
                    <a:pt x="429878" y="850093"/>
                  </a:lnTo>
                  <a:cubicBezTo>
                    <a:pt x="521688" y="757754"/>
                    <a:pt x="673726" y="848538"/>
                    <a:pt x="706103" y="817549"/>
                  </a:cubicBezTo>
                  <a:cubicBezTo>
                    <a:pt x="761666" y="764368"/>
                    <a:pt x="675941" y="766485"/>
                    <a:pt x="677528" y="745318"/>
                  </a:cubicBezTo>
                  <a:cubicBezTo>
                    <a:pt x="690228" y="723093"/>
                    <a:pt x="749662" y="716346"/>
                    <a:pt x="715628" y="678643"/>
                  </a:cubicBezTo>
                  <a:cubicBezTo>
                    <a:pt x="684567" y="644233"/>
                    <a:pt x="576853" y="640013"/>
                    <a:pt x="537827" y="633399"/>
                  </a:cubicBezTo>
                  <a:cubicBezTo>
                    <a:pt x="498801" y="626785"/>
                    <a:pt x="505548" y="628637"/>
                    <a:pt x="481471" y="638956"/>
                  </a:cubicBezTo>
                  <a:cubicBezTo>
                    <a:pt x="457394" y="649275"/>
                    <a:pt x="422734" y="676527"/>
                    <a:pt x="393366" y="695312"/>
                  </a:cubicBez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571190" y="2039444"/>
              <a:ext cx="1040655" cy="1222746"/>
            </a:xfrm>
            <a:custGeom>
              <a:avLst/>
              <a:gdLst>
                <a:gd name="connsiteX0" fmla="*/ 1019175 w 1019175"/>
                <a:gd name="connsiteY0" fmla="*/ 111125 h 1190625"/>
                <a:gd name="connsiteX1" fmla="*/ 742950 w 1019175"/>
                <a:gd name="connsiteY1" fmla="*/ 0 h 1190625"/>
                <a:gd name="connsiteX2" fmla="*/ 666750 w 1019175"/>
                <a:gd name="connsiteY2" fmla="*/ 66675 h 1190625"/>
                <a:gd name="connsiteX3" fmla="*/ 622300 w 1019175"/>
                <a:gd name="connsiteY3" fmla="*/ 203200 h 1190625"/>
                <a:gd name="connsiteX4" fmla="*/ 320675 w 1019175"/>
                <a:gd name="connsiteY4" fmla="*/ 387350 h 1190625"/>
                <a:gd name="connsiteX5" fmla="*/ 57150 w 1019175"/>
                <a:gd name="connsiteY5" fmla="*/ 723900 h 1190625"/>
                <a:gd name="connsiteX6" fmla="*/ 0 w 1019175"/>
                <a:gd name="connsiteY6" fmla="*/ 806450 h 1190625"/>
                <a:gd name="connsiteX7" fmla="*/ 288925 w 1019175"/>
                <a:gd name="connsiteY7" fmla="*/ 879475 h 1190625"/>
                <a:gd name="connsiteX8" fmla="*/ 406400 w 1019175"/>
                <a:gd name="connsiteY8" fmla="*/ 1152525 h 1190625"/>
                <a:gd name="connsiteX9" fmla="*/ 793750 w 1019175"/>
                <a:gd name="connsiteY9" fmla="*/ 1190625 h 1190625"/>
                <a:gd name="connsiteX10" fmla="*/ 828675 w 1019175"/>
                <a:gd name="connsiteY10" fmla="*/ 1117600 h 1190625"/>
                <a:gd name="connsiteX11" fmla="*/ 685800 w 1019175"/>
                <a:gd name="connsiteY11" fmla="*/ 1089025 h 1190625"/>
                <a:gd name="connsiteX12" fmla="*/ 568325 w 1019175"/>
                <a:gd name="connsiteY12" fmla="*/ 806450 h 1190625"/>
                <a:gd name="connsiteX13" fmla="*/ 476250 w 1019175"/>
                <a:gd name="connsiteY13" fmla="*/ 847725 h 1190625"/>
                <a:gd name="connsiteX14" fmla="*/ 574675 w 1019175"/>
                <a:gd name="connsiteY14" fmla="*/ 1057275 h 1190625"/>
                <a:gd name="connsiteX15" fmla="*/ 533400 w 1019175"/>
                <a:gd name="connsiteY15" fmla="*/ 1092200 h 1190625"/>
                <a:gd name="connsiteX16" fmla="*/ 444500 w 1019175"/>
                <a:gd name="connsiteY16" fmla="*/ 1031875 h 1190625"/>
                <a:gd name="connsiteX17" fmla="*/ 415925 w 1019175"/>
                <a:gd name="connsiteY17" fmla="*/ 850900 h 1190625"/>
                <a:gd name="connsiteX18" fmla="*/ 479425 w 1019175"/>
                <a:gd name="connsiteY18" fmla="*/ 847725 h 1190625"/>
                <a:gd name="connsiteX19" fmla="*/ 571500 w 1019175"/>
                <a:gd name="connsiteY19" fmla="*/ 812800 h 1190625"/>
                <a:gd name="connsiteX20" fmla="*/ 625475 w 1019175"/>
                <a:gd name="connsiteY20" fmla="*/ 682625 h 1190625"/>
                <a:gd name="connsiteX21" fmla="*/ 800100 w 1019175"/>
                <a:gd name="connsiteY21" fmla="*/ 438150 h 1190625"/>
                <a:gd name="connsiteX22" fmla="*/ 889000 w 1019175"/>
                <a:gd name="connsiteY22" fmla="*/ 158750 h 1190625"/>
                <a:gd name="connsiteX23" fmla="*/ 1019175 w 1019175"/>
                <a:gd name="connsiteY23" fmla="*/ 111125 h 1190625"/>
                <a:gd name="connsiteX0" fmla="*/ 1034132 w 1034132"/>
                <a:gd name="connsiteY0" fmla="*/ 111125 h 1190625"/>
                <a:gd name="connsiteX1" fmla="*/ 757907 w 1034132"/>
                <a:gd name="connsiteY1" fmla="*/ 0 h 1190625"/>
                <a:gd name="connsiteX2" fmla="*/ 681707 w 1034132"/>
                <a:gd name="connsiteY2" fmla="*/ 66675 h 1190625"/>
                <a:gd name="connsiteX3" fmla="*/ 637257 w 1034132"/>
                <a:gd name="connsiteY3" fmla="*/ 203200 h 1190625"/>
                <a:gd name="connsiteX4" fmla="*/ 335632 w 1034132"/>
                <a:gd name="connsiteY4" fmla="*/ 387350 h 1190625"/>
                <a:gd name="connsiteX5" fmla="*/ 72107 w 1034132"/>
                <a:gd name="connsiteY5" fmla="*/ 723900 h 1190625"/>
                <a:gd name="connsiteX6" fmla="*/ 14957 w 1034132"/>
                <a:gd name="connsiteY6" fmla="*/ 806450 h 1190625"/>
                <a:gd name="connsiteX7" fmla="*/ 303882 w 1034132"/>
                <a:gd name="connsiteY7" fmla="*/ 879475 h 1190625"/>
                <a:gd name="connsiteX8" fmla="*/ 421357 w 1034132"/>
                <a:gd name="connsiteY8" fmla="*/ 1152525 h 1190625"/>
                <a:gd name="connsiteX9" fmla="*/ 808707 w 1034132"/>
                <a:gd name="connsiteY9" fmla="*/ 1190625 h 1190625"/>
                <a:gd name="connsiteX10" fmla="*/ 843632 w 1034132"/>
                <a:gd name="connsiteY10" fmla="*/ 1117600 h 1190625"/>
                <a:gd name="connsiteX11" fmla="*/ 700757 w 1034132"/>
                <a:gd name="connsiteY11" fmla="*/ 1089025 h 1190625"/>
                <a:gd name="connsiteX12" fmla="*/ 583282 w 1034132"/>
                <a:gd name="connsiteY12" fmla="*/ 806450 h 1190625"/>
                <a:gd name="connsiteX13" fmla="*/ 491207 w 1034132"/>
                <a:gd name="connsiteY13" fmla="*/ 847725 h 1190625"/>
                <a:gd name="connsiteX14" fmla="*/ 589632 w 1034132"/>
                <a:gd name="connsiteY14" fmla="*/ 1057275 h 1190625"/>
                <a:gd name="connsiteX15" fmla="*/ 548357 w 1034132"/>
                <a:gd name="connsiteY15" fmla="*/ 1092200 h 1190625"/>
                <a:gd name="connsiteX16" fmla="*/ 459457 w 1034132"/>
                <a:gd name="connsiteY16" fmla="*/ 1031875 h 1190625"/>
                <a:gd name="connsiteX17" fmla="*/ 430882 w 1034132"/>
                <a:gd name="connsiteY17" fmla="*/ 850900 h 1190625"/>
                <a:gd name="connsiteX18" fmla="*/ 494382 w 1034132"/>
                <a:gd name="connsiteY18" fmla="*/ 847725 h 1190625"/>
                <a:gd name="connsiteX19" fmla="*/ 586457 w 1034132"/>
                <a:gd name="connsiteY19" fmla="*/ 812800 h 1190625"/>
                <a:gd name="connsiteX20" fmla="*/ 640432 w 1034132"/>
                <a:gd name="connsiteY20" fmla="*/ 682625 h 1190625"/>
                <a:gd name="connsiteX21" fmla="*/ 815057 w 1034132"/>
                <a:gd name="connsiteY21" fmla="*/ 438150 h 1190625"/>
                <a:gd name="connsiteX22" fmla="*/ 903957 w 1034132"/>
                <a:gd name="connsiteY22" fmla="*/ 158750 h 1190625"/>
                <a:gd name="connsiteX23" fmla="*/ 1034132 w 1034132"/>
                <a:gd name="connsiteY23" fmla="*/ 111125 h 1190625"/>
                <a:gd name="connsiteX0" fmla="*/ 1024023 w 1024023"/>
                <a:gd name="connsiteY0" fmla="*/ 111125 h 1190625"/>
                <a:gd name="connsiteX1" fmla="*/ 747798 w 1024023"/>
                <a:gd name="connsiteY1" fmla="*/ 0 h 1190625"/>
                <a:gd name="connsiteX2" fmla="*/ 671598 w 1024023"/>
                <a:gd name="connsiteY2" fmla="*/ 66675 h 1190625"/>
                <a:gd name="connsiteX3" fmla="*/ 627148 w 1024023"/>
                <a:gd name="connsiteY3" fmla="*/ 203200 h 1190625"/>
                <a:gd name="connsiteX4" fmla="*/ 325523 w 1024023"/>
                <a:gd name="connsiteY4" fmla="*/ 387350 h 1190625"/>
                <a:gd name="connsiteX5" fmla="*/ 61998 w 1024023"/>
                <a:gd name="connsiteY5" fmla="*/ 723900 h 1190625"/>
                <a:gd name="connsiteX6" fmla="*/ 4848 w 1024023"/>
                <a:gd name="connsiteY6" fmla="*/ 806450 h 1190625"/>
                <a:gd name="connsiteX7" fmla="*/ 293773 w 1024023"/>
                <a:gd name="connsiteY7" fmla="*/ 879475 h 1190625"/>
                <a:gd name="connsiteX8" fmla="*/ 411248 w 1024023"/>
                <a:gd name="connsiteY8" fmla="*/ 1152525 h 1190625"/>
                <a:gd name="connsiteX9" fmla="*/ 798598 w 1024023"/>
                <a:gd name="connsiteY9" fmla="*/ 1190625 h 1190625"/>
                <a:gd name="connsiteX10" fmla="*/ 833523 w 1024023"/>
                <a:gd name="connsiteY10" fmla="*/ 1117600 h 1190625"/>
                <a:gd name="connsiteX11" fmla="*/ 690648 w 1024023"/>
                <a:gd name="connsiteY11" fmla="*/ 1089025 h 1190625"/>
                <a:gd name="connsiteX12" fmla="*/ 573173 w 1024023"/>
                <a:gd name="connsiteY12" fmla="*/ 806450 h 1190625"/>
                <a:gd name="connsiteX13" fmla="*/ 481098 w 1024023"/>
                <a:gd name="connsiteY13" fmla="*/ 847725 h 1190625"/>
                <a:gd name="connsiteX14" fmla="*/ 579523 w 1024023"/>
                <a:gd name="connsiteY14" fmla="*/ 1057275 h 1190625"/>
                <a:gd name="connsiteX15" fmla="*/ 538248 w 1024023"/>
                <a:gd name="connsiteY15" fmla="*/ 1092200 h 1190625"/>
                <a:gd name="connsiteX16" fmla="*/ 449348 w 1024023"/>
                <a:gd name="connsiteY16" fmla="*/ 1031875 h 1190625"/>
                <a:gd name="connsiteX17" fmla="*/ 420773 w 1024023"/>
                <a:gd name="connsiteY17" fmla="*/ 850900 h 1190625"/>
                <a:gd name="connsiteX18" fmla="*/ 484273 w 1024023"/>
                <a:gd name="connsiteY18" fmla="*/ 847725 h 1190625"/>
                <a:gd name="connsiteX19" fmla="*/ 576348 w 1024023"/>
                <a:gd name="connsiteY19" fmla="*/ 812800 h 1190625"/>
                <a:gd name="connsiteX20" fmla="*/ 630323 w 1024023"/>
                <a:gd name="connsiteY20" fmla="*/ 682625 h 1190625"/>
                <a:gd name="connsiteX21" fmla="*/ 804948 w 1024023"/>
                <a:gd name="connsiteY21" fmla="*/ 438150 h 1190625"/>
                <a:gd name="connsiteX22" fmla="*/ 893848 w 1024023"/>
                <a:gd name="connsiteY22" fmla="*/ 158750 h 1190625"/>
                <a:gd name="connsiteX23" fmla="*/ 1024023 w 1024023"/>
                <a:gd name="connsiteY23" fmla="*/ 111125 h 1190625"/>
                <a:gd name="connsiteX0" fmla="*/ 1034818 w 1034818"/>
                <a:gd name="connsiteY0" fmla="*/ 111125 h 1190625"/>
                <a:gd name="connsiteX1" fmla="*/ 758593 w 1034818"/>
                <a:gd name="connsiteY1" fmla="*/ 0 h 1190625"/>
                <a:gd name="connsiteX2" fmla="*/ 682393 w 1034818"/>
                <a:gd name="connsiteY2" fmla="*/ 66675 h 1190625"/>
                <a:gd name="connsiteX3" fmla="*/ 637943 w 1034818"/>
                <a:gd name="connsiteY3" fmla="*/ 203200 h 1190625"/>
                <a:gd name="connsiteX4" fmla="*/ 336318 w 1034818"/>
                <a:gd name="connsiteY4" fmla="*/ 387350 h 1190625"/>
                <a:gd name="connsiteX5" fmla="*/ 72793 w 1034818"/>
                <a:gd name="connsiteY5" fmla="*/ 723900 h 1190625"/>
                <a:gd name="connsiteX6" fmla="*/ 15643 w 1034818"/>
                <a:gd name="connsiteY6" fmla="*/ 806450 h 1190625"/>
                <a:gd name="connsiteX7" fmla="*/ 314093 w 1034818"/>
                <a:gd name="connsiteY7" fmla="*/ 898525 h 1190625"/>
                <a:gd name="connsiteX8" fmla="*/ 422043 w 1034818"/>
                <a:gd name="connsiteY8" fmla="*/ 1152525 h 1190625"/>
                <a:gd name="connsiteX9" fmla="*/ 809393 w 1034818"/>
                <a:gd name="connsiteY9" fmla="*/ 1190625 h 1190625"/>
                <a:gd name="connsiteX10" fmla="*/ 844318 w 1034818"/>
                <a:gd name="connsiteY10" fmla="*/ 1117600 h 1190625"/>
                <a:gd name="connsiteX11" fmla="*/ 701443 w 1034818"/>
                <a:gd name="connsiteY11" fmla="*/ 1089025 h 1190625"/>
                <a:gd name="connsiteX12" fmla="*/ 583968 w 1034818"/>
                <a:gd name="connsiteY12" fmla="*/ 806450 h 1190625"/>
                <a:gd name="connsiteX13" fmla="*/ 491893 w 1034818"/>
                <a:gd name="connsiteY13" fmla="*/ 847725 h 1190625"/>
                <a:gd name="connsiteX14" fmla="*/ 590318 w 1034818"/>
                <a:gd name="connsiteY14" fmla="*/ 1057275 h 1190625"/>
                <a:gd name="connsiteX15" fmla="*/ 549043 w 1034818"/>
                <a:gd name="connsiteY15" fmla="*/ 1092200 h 1190625"/>
                <a:gd name="connsiteX16" fmla="*/ 460143 w 1034818"/>
                <a:gd name="connsiteY16" fmla="*/ 1031875 h 1190625"/>
                <a:gd name="connsiteX17" fmla="*/ 431568 w 1034818"/>
                <a:gd name="connsiteY17" fmla="*/ 850900 h 1190625"/>
                <a:gd name="connsiteX18" fmla="*/ 495068 w 1034818"/>
                <a:gd name="connsiteY18" fmla="*/ 847725 h 1190625"/>
                <a:gd name="connsiteX19" fmla="*/ 587143 w 1034818"/>
                <a:gd name="connsiteY19" fmla="*/ 812800 h 1190625"/>
                <a:gd name="connsiteX20" fmla="*/ 641118 w 1034818"/>
                <a:gd name="connsiteY20" fmla="*/ 682625 h 1190625"/>
                <a:gd name="connsiteX21" fmla="*/ 815743 w 1034818"/>
                <a:gd name="connsiteY21" fmla="*/ 438150 h 1190625"/>
                <a:gd name="connsiteX22" fmla="*/ 904643 w 1034818"/>
                <a:gd name="connsiteY22" fmla="*/ 158750 h 1190625"/>
                <a:gd name="connsiteX23" fmla="*/ 1034818 w 1034818"/>
                <a:gd name="connsiteY23" fmla="*/ 111125 h 1190625"/>
                <a:gd name="connsiteX0" fmla="*/ 1034818 w 1034818"/>
                <a:gd name="connsiteY0" fmla="*/ 111125 h 1190625"/>
                <a:gd name="connsiteX1" fmla="*/ 758593 w 1034818"/>
                <a:gd name="connsiteY1" fmla="*/ 0 h 1190625"/>
                <a:gd name="connsiteX2" fmla="*/ 682393 w 1034818"/>
                <a:gd name="connsiteY2" fmla="*/ 66675 h 1190625"/>
                <a:gd name="connsiteX3" fmla="*/ 637943 w 1034818"/>
                <a:gd name="connsiteY3" fmla="*/ 203200 h 1190625"/>
                <a:gd name="connsiteX4" fmla="*/ 336318 w 1034818"/>
                <a:gd name="connsiteY4" fmla="*/ 387350 h 1190625"/>
                <a:gd name="connsiteX5" fmla="*/ 72793 w 1034818"/>
                <a:gd name="connsiteY5" fmla="*/ 723900 h 1190625"/>
                <a:gd name="connsiteX6" fmla="*/ 15643 w 1034818"/>
                <a:gd name="connsiteY6" fmla="*/ 806450 h 1190625"/>
                <a:gd name="connsiteX7" fmla="*/ 314093 w 1034818"/>
                <a:gd name="connsiteY7" fmla="*/ 898525 h 1190625"/>
                <a:gd name="connsiteX8" fmla="*/ 422043 w 1034818"/>
                <a:gd name="connsiteY8" fmla="*/ 1152525 h 1190625"/>
                <a:gd name="connsiteX9" fmla="*/ 809393 w 1034818"/>
                <a:gd name="connsiteY9" fmla="*/ 1190625 h 1190625"/>
                <a:gd name="connsiteX10" fmla="*/ 844318 w 1034818"/>
                <a:gd name="connsiteY10" fmla="*/ 1117600 h 1190625"/>
                <a:gd name="connsiteX11" fmla="*/ 701443 w 1034818"/>
                <a:gd name="connsiteY11" fmla="*/ 1089025 h 1190625"/>
                <a:gd name="connsiteX12" fmla="*/ 583968 w 1034818"/>
                <a:gd name="connsiteY12" fmla="*/ 806450 h 1190625"/>
                <a:gd name="connsiteX13" fmla="*/ 491893 w 1034818"/>
                <a:gd name="connsiteY13" fmla="*/ 847725 h 1190625"/>
                <a:gd name="connsiteX14" fmla="*/ 590318 w 1034818"/>
                <a:gd name="connsiteY14" fmla="*/ 1057275 h 1190625"/>
                <a:gd name="connsiteX15" fmla="*/ 549043 w 1034818"/>
                <a:gd name="connsiteY15" fmla="*/ 1092200 h 1190625"/>
                <a:gd name="connsiteX16" fmla="*/ 460143 w 1034818"/>
                <a:gd name="connsiteY16" fmla="*/ 1031875 h 1190625"/>
                <a:gd name="connsiteX17" fmla="*/ 431568 w 1034818"/>
                <a:gd name="connsiteY17" fmla="*/ 850900 h 1190625"/>
                <a:gd name="connsiteX18" fmla="*/ 495068 w 1034818"/>
                <a:gd name="connsiteY18" fmla="*/ 847725 h 1190625"/>
                <a:gd name="connsiteX19" fmla="*/ 587143 w 1034818"/>
                <a:gd name="connsiteY19" fmla="*/ 812800 h 1190625"/>
                <a:gd name="connsiteX20" fmla="*/ 641118 w 1034818"/>
                <a:gd name="connsiteY20" fmla="*/ 682625 h 1190625"/>
                <a:gd name="connsiteX21" fmla="*/ 815743 w 1034818"/>
                <a:gd name="connsiteY21" fmla="*/ 438150 h 1190625"/>
                <a:gd name="connsiteX22" fmla="*/ 904643 w 1034818"/>
                <a:gd name="connsiteY22" fmla="*/ 158750 h 1190625"/>
                <a:gd name="connsiteX23" fmla="*/ 1034818 w 1034818"/>
                <a:gd name="connsiteY23" fmla="*/ 111125 h 1190625"/>
                <a:gd name="connsiteX0" fmla="*/ 1025007 w 1025007"/>
                <a:gd name="connsiteY0" fmla="*/ 111125 h 1190625"/>
                <a:gd name="connsiteX1" fmla="*/ 748782 w 1025007"/>
                <a:gd name="connsiteY1" fmla="*/ 0 h 1190625"/>
                <a:gd name="connsiteX2" fmla="*/ 672582 w 1025007"/>
                <a:gd name="connsiteY2" fmla="*/ 66675 h 1190625"/>
                <a:gd name="connsiteX3" fmla="*/ 628132 w 1025007"/>
                <a:gd name="connsiteY3" fmla="*/ 203200 h 1190625"/>
                <a:gd name="connsiteX4" fmla="*/ 326507 w 1025007"/>
                <a:gd name="connsiteY4" fmla="*/ 387350 h 1190625"/>
                <a:gd name="connsiteX5" fmla="*/ 62982 w 1025007"/>
                <a:gd name="connsiteY5" fmla="*/ 723900 h 1190625"/>
                <a:gd name="connsiteX6" fmla="*/ 5832 w 1025007"/>
                <a:gd name="connsiteY6" fmla="*/ 806450 h 1190625"/>
                <a:gd name="connsiteX7" fmla="*/ 304282 w 1025007"/>
                <a:gd name="connsiteY7" fmla="*/ 898525 h 1190625"/>
                <a:gd name="connsiteX8" fmla="*/ 412232 w 1025007"/>
                <a:gd name="connsiteY8" fmla="*/ 1152525 h 1190625"/>
                <a:gd name="connsiteX9" fmla="*/ 799582 w 1025007"/>
                <a:gd name="connsiteY9" fmla="*/ 1190625 h 1190625"/>
                <a:gd name="connsiteX10" fmla="*/ 834507 w 1025007"/>
                <a:gd name="connsiteY10" fmla="*/ 1117600 h 1190625"/>
                <a:gd name="connsiteX11" fmla="*/ 691632 w 1025007"/>
                <a:gd name="connsiteY11" fmla="*/ 1089025 h 1190625"/>
                <a:gd name="connsiteX12" fmla="*/ 574157 w 1025007"/>
                <a:gd name="connsiteY12" fmla="*/ 806450 h 1190625"/>
                <a:gd name="connsiteX13" fmla="*/ 482082 w 1025007"/>
                <a:gd name="connsiteY13" fmla="*/ 847725 h 1190625"/>
                <a:gd name="connsiteX14" fmla="*/ 580507 w 1025007"/>
                <a:gd name="connsiteY14" fmla="*/ 1057275 h 1190625"/>
                <a:gd name="connsiteX15" fmla="*/ 539232 w 1025007"/>
                <a:gd name="connsiteY15" fmla="*/ 1092200 h 1190625"/>
                <a:gd name="connsiteX16" fmla="*/ 450332 w 1025007"/>
                <a:gd name="connsiteY16" fmla="*/ 1031875 h 1190625"/>
                <a:gd name="connsiteX17" fmla="*/ 421757 w 1025007"/>
                <a:gd name="connsiteY17" fmla="*/ 850900 h 1190625"/>
                <a:gd name="connsiteX18" fmla="*/ 485257 w 1025007"/>
                <a:gd name="connsiteY18" fmla="*/ 847725 h 1190625"/>
                <a:gd name="connsiteX19" fmla="*/ 577332 w 1025007"/>
                <a:gd name="connsiteY19" fmla="*/ 812800 h 1190625"/>
                <a:gd name="connsiteX20" fmla="*/ 631307 w 1025007"/>
                <a:gd name="connsiteY20" fmla="*/ 682625 h 1190625"/>
                <a:gd name="connsiteX21" fmla="*/ 805932 w 1025007"/>
                <a:gd name="connsiteY21" fmla="*/ 438150 h 1190625"/>
                <a:gd name="connsiteX22" fmla="*/ 894832 w 1025007"/>
                <a:gd name="connsiteY22" fmla="*/ 158750 h 1190625"/>
                <a:gd name="connsiteX23" fmla="*/ 1025007 w 1025007"/>
                <a:gd name="connsiteY23" fmla="*/ 111125 h 1190625"/>
                <a:gd name="connsiteX0" fmla="*/ 1036073 w 1036073"/>
                <a:gd name="connsiteY0" fmla="*/ 111125 h 1190625"/>
                <a:gd name="connsiteX1" fmla="*/ 759848 w 1036073"/>
                <a:gd name="connsiteY1" fmla="*/ 0 h 1190625"/>
                <a:gd name="connsiteX2" fmla="*/ 683648 w 1036073"/>
                <a:gd name="connsiteY2" fmla="*/ 66675 h 1190625"/>
                <a:gd name="connsiteX3" fmla="*/ 639198 w 1036073"/>
                <a:gd name="connsiteY3" fmla="*/ 203200 h 1190625"/>
                <a:gd name="connsiteX4" fmla="*/ 337573 w 1036073"/>
                <a:gd name="connsiteY4" fmla="*/ 387350 h 1190625"/>
                <a:gd name="connsiteX5" fmla="*/ 69285 w 1036073"/>
                <a:gd name="connsiteY5" fmla="*/ 692944 h 1190625"/>
                <a:gd name="connsiteX6" fmla="*/ 16898 w 1036073"/>
                <a:gd name="connsiteY6" fmla="*/ 806450 h 1190625"/>
                <a:gd name="connsiteX7" fmla="*/ 315348 w 1036073"/>
                <a:gd name="connsiteY7" fmla="*/ 898525 h 1190625"/>
                <a:gd name="connsiteX8" fmla="*/ 423298 w 1036073"/>
                <a:gd name="connsiteY8" fmla="*/ 1152525 h 1190625"/>
                <a:gd name="connsiteX9" fmla="*/ 810648 w 1036073"/>
                <a:gd name="connsiteY9" fmla="*/ 1190625 h 1190625"/>
                <a:gd name="connsiteX10" fmla="*/ 845573 w 1036073"/>
                <a:gd name="connsiteY10" fmla="*/ 1117600 h 1190625"/>
                <a:gd name="connsiteX11" fmla="*/ 702698 w 1036073"/>
                <a:gd name="connsiteY11" fmla="*/ 1089025 h 1190625"/>
                <a:gd name="connsiteX12" fmla="*/ 585223 w 1036073"/>
                <a:gd name="connsiteY12" fmla="*/ 806450 h 1190625"/>
                <a:gd name="connsiteX13" fmla="*/ 493148 w 1036073"/>
                <a:gd name="connsiteY13" fmla="*/ 847725 h 1190625"/>
                <a:gd name="connsiteX14" fmla="*/ 591573 w 1036073"/>
                <a:gd name="connsiteY14" fmla="*/ 1057275 h 1190625"/>
                <a:gd name="connsiteX15" fmla="*/ 550298 w 1036073"/>
                <a:gd name="connsiteY15" fmla="*/ 1092200 h 1190625"/>
                <a:gd name="connsiteX16" fmla="*/ 461398 w 1036073"/>
                <a:gd name="connsiteY16" fmla="*/ 1031875 h 1190625"/>
                <a:gd name="connsiteX17" fmla="*/ 432823 w 1036073"/>
                <a:gd name="connsiteY17" fmla="*/ 850900 h 1190625"/>
                <a:gd name="connsiteX18" fmla="*/ 496323 w 1036073"/>
                <a:gd name="connsiteY18" fmla="*/ 847725 h 1190625"/>
                <a:gd name="connsiteX19" fmla="*/ 588398 w 1036073"/>
                <a:gd name="connsiteY19" fmla="*/ 812800 h 1190625"/>
                <a:gd name="connsiteX20" fmla="*/ 642373 w 1036073"/>
                <a:gd name="connsiteY20" fmla="*/ 682625 h 1190625"/>
                <a:gd name="connsiteX21" fmla="*/ 816998 w 1036073"/>
                <a:gd name="connsiteY21" fmla="*/ 438150 h 1190625"/>
                <a:gd name="connsiteX22" fmla="*/ 905898 w 1036073"/>
                <a:gd name="connsiteY22" fmla="*/ 158750 h 1190625"/>
                <a:gd name="connsiteX23" fmla="*/ 1036073 w 1036073"/>
                <a:gd name="connsiteY23" fmla="*/ 111125 h 1190625"/>
                <a:gd name="connsiteX0" fmla="*/ 1032535 w 1032535"/>
                <a:gd name="connsiteY0" fmla="*/ 111125 h 1190625"/>
                <a:gd name="connsiteX1" fmla="*/ 756310 w 1032535"/>
                <a:gd name="connsiteY1" fmla="*/ 0 h 1190625"/>
                <a:gd name="connsiteX2" fmla="*/ 680110 w 1032535"/>
                <a:gd name="connsiteY2" fmla="*/ 66675 h 1190625"/>
                <a:gd name="connsiteX3" fmla="*/ 635660 w 1032535"/>
                <a:gd name="connsiteY3" fmla="*/ 203200 h 1190625"/>
                <a:gd name="connsiteX4" fmla="*/ 334035 w 1032535"/>
                <a:gd name="connsiteY4" fmla="*/ 387350 h 1190625"/>
                <a:gd name="connsiteX5" fmla="*/ 65747 w 1032535"/>
                <a:gd name="connsiteY5" fmla="*/ 692944 h 1190625"/>
                <a:gd name="connsiteX6" fmla="*/ 13360 w 1032535"/>
                <a:gd name="connsiteY6" fmla="*/ 806450 h 1190625"/>
                <a:gd name="connsiteX7" fmla="*/ 311810 w 1032535"/>
                <a:gd name="connsiteY7" fmla="*/ 898525 h 1190625"/>
                <a:gd name="connsiteX8" fmla="*/ 419760 w 1032535"/>
                <a:gd name="connsiteY8" fmla="*/ 1152525 h 1190625"/>
                <a:gd name="connsiteX9" fmla="*/ 807110 w 1032535"/>
                <a:gd name="connsiteY9" fmla="*/ 1190625 h 1190625"/>
                <a:gd name="connsiteX10" fmla="*/ 842035 w 1032535"/>
                <a:gd name="connsiteY10" fmla="*/ 1117600 h 1190625"/>
                <a:gd name="connsiteX11" fmla="*/ 699160 w 1032535"/>
                <a:gd name="connsiteY11" fmla="*/ 1089025 h 1190625"/>
                <a:gd name="connsiteX12" fmla="*/ 581685 w 1032535"/>
                <a:gd name="connsiteY12" fmla="*/ 806450 h 1190625"/>
                <a:gd name="connsiteX13" fmla="*/ 489610 w 1032535"/>
                <a:gd name="connsiteY13" fmla="*/ 847725 h 1190625"/>
                <a:gd name="connsiteX14" fmla="*/ 588035 w 1032535"/>
                <a:gd name="connsiteY14" fmla="*/ 1057275 h 1190625"/>
                <a:gd name="connsiteX15" fmla="*/ 546760 w 1032535"/>
                <a:gd name="connsiteY15" fmla="*/ 1092200 h 1190625"/>
                <a:gd name="connsiteX16" fmla="*/ 457860 w 1032535"/>
                <a:gd name="connsiteY16" fmla="*/ 1031875 h 1190625"/>
                <a:gd name="connsiteX17" fmla="*/ 429285 w 1032535"/>
                <a:gd name="connsiteY17" fmla="*/ 850900 h 1190625"/>
                <a:gd name="connsiteX18" fmla="*/ 492785 w 1032535"/>
                <a:gd name="connsiteY18" fmla="*/ 847725 h 1190625"/>
                <a:gd name="connsiteX19" fmla="*/ 584860 w 1032535"/>
                <a:gd name="connsiteY19" fmla="*/ 812800 h 1190625"/>
                <a:gd name="connsiteX20" fmla="*/ 638835 w 1032535"/>
                <a:gd name="connsiteY20" fmla="*/ 682625 h 1190625"/>
                <a:gd name="connsiteX21" fmla="*/ 813460 w 1032535"/>
                <a:gd name="connsiteY21" fmla="*/ 438150 h 1190625"/>
                <a:gd name="connsiteX22" fmla="*/ 902360 w 1032535"/>
                <a:gd name="connsiteY22" fmla="*/ 158750 h 1190625"/>
                <a:gd name="connsiteX23" fmla="*/ 1032535 w 1032535"/>
                <a:gd name="connsiteY23" fmla="*/ 111125 h 1190625"/>
                <a:gd name="connsiteX0" fmla="*/ 1026336 w 1026336"/>
                <a:gd name="connsiteY0" fmla="*/ 111125 h 1190625"/>
                <a:gd name="connsiteX1" fmla="*/ 750111 w 1026336"/>
                <a:gd name="connsiteY1" fmla="*/ 0 h 1190625"/>
                <a:gd name="connsiteX2" fmla="*/ 673911 w 1026336"/>
                <a:gd name="connsiteY2" fmla="*/ 66675 h 1190625"/>
                <a:gd name="connsiteX3" fmla="*/ 629461 w 1026336"/>
                <a:gd name="connsiteY3" fmla="*/ 203200 h 1190625"/>
                <a:gd name="connsiteX4" fmla="*/ 327836 w 1026336"/>
                <a:gd name="connsiteY4" fmla="*/ 387350 h 1190625"/>
                <a:gd name="connsiteX5" fmla="*/ 59548 w 1026336"/>
                <a:gd name="connsiteY5" fmla="*/ 692944 h 1190625"/>
                <a:gd name="connsiteX6" fmla="*/ 7161 w 1026336"/>
                <a:gd name="connsiteY6" fmla="*/ 806450 h 1190625"/>
                <a:gd name="connsiteX7" fmla="*/ 305611 w 1026336"/>
                <a:gd name="connsiteY7" fmla="*/ 898525 h 1190625"/>
                <a:gd name="connsiteX8" fmla="*/ 413561 w 1026336"/>
                <a:gd name="connsiteY8" fmla="*/ 1152525 h 1190625"/>
                <a:gd name="connsiteX9" fmla="*/ 800911 w 1026336"/>
                <a:gd name="connsiteY9" fmla="*/ 1190625 h 1190625"/>
                <a:gd name="connsiteX10" fmla="*/ 835836 w 1026336"/>
                <a:gd name="connsiteY10" fmla="*/ 1117600 h 1190625"/>
                <a:gd name="connsiteX11" fmla="*/ 692961 w 1026336"/>
                <a:gd name="connsiteY11" fmla="*/ 1089025 h 1190625"/>
                <a:gd name="connsiteX12" fmla="*/ 575486 w 1026336"/>
                <a:gd name="connsiteY12" fmla="*/ 806450 h 1190625"/>
                <a:gd name="connsiteX13" fmla="*/ 483411 w 1026336"/>
                <a:gd name="connsiteY13" fmla="*/ 847725 h 1190625"/>
                <a:gd name="connsiteX14" fmla="*/ 581836 w 1026336"/>
                <a:gd name="connsiteY14" fmla="*/ 1057275 h 1190625"/>
                <a:gd name="connsiteX15" fmla="*/ 540561 w 1026336"/>
                <a:gd name="connsiteY15" fmla="*/ 1092200 h 1190625"/>
                <a:gd name="connsiteX16" fmla="*/ 451661 w 1026336"/>
                <a:gd name="connsiteY16" fmla="*/ 1031875 h 1190625"/>
                <a:gd name="connsiteX17" fmla="*/ 423086 w 1026336"/>
                <a:gd name="connsiteY17" fmla="*/ 850900 h 1190625"/>
                <a:gd name="connsiteX18" fmla="*/ 486586 w 1026336"/>
                <a:gd name="connsiteY18" fmla="*/ 847725 h 1190625"/>
                <a:gd name="connsiteX19" fmla="*/ 578661 w 1026336"/>
                <a:gd name="connsiteY19" fmla="*/ 812800 h 1190625"/>
                <a:gd name="connsiteX20" fmla="*/ 632636 w 1026336"/>
                <a:gd name="connsiteY20" fmla="*/ 682625 h 1190625"/>
                <a:gd name="connsiteX21" fmla="*/ 807261 w 1026336"/>
                <a:gd name="connsiteY21" fmla="*/ 438150 h 1190625"/>
                <a:gd name="connsiteX22" fmla="*/ 896161 w 1026336"/>
                <a:gd name="connsiteY22" fmla="*/ 158750 h 1190625"/>
                <a:gd name="connsiteX23" fmla="*/ 1026336 w 1026336"/>
                <a:gd name="connsiteY23" fmla="*/ 111125 h 1190625"/>
                <a:gd name="connsiteX0" fmla="*/ 1026336 w 1026336"/>
                <a:gd name="connsiteY0" fmla="*/ 111125 h 1190625"/>
                <a:gd name="connsiteX1" fmla="*/ 750111 w 1026336"/>
                <a:gd name="connsiteY1" fmla="*/ 0 h 1190625"/>
                <a:gd name="connsiteX2" fmla="*/ 673911 w 1026336"/>
                <a:gd name="connsiteY2" fmla="*/ 66675 h 1190625"/>
                <a:gd name="connsiteX3" fmla="*/ 629461 w 1026336"/>
                <a:gd name="connsiteY3" fmla="*/ 203200 h 1190625"/>
                <a:gd name="connsiteX4" fmla="*/ 327836 w 1026336"/>
                <a:gd name="connsiteY4" fmla="*/ 387350 h 1190625"/>
                <a:gd name="connsiteX5" fmla="*/ 59548 w 1026336"/>
                <a:gd name="connsiteY5" fmla="*/ 692944 h 1190625"/>
                <a:gd name="connsiteX6" fmla="*/ 7161 w 1026336"/>
                <a:gd name="connsiteY6" fmla="*/ 813594 h 1190625"/>
                <a:gd name="connsiteX7" fmla="*/ 305611 w 1026336"/>
                <a:gd name="connsiteY7" fmla="*/ 898525 h 1190625"/>
                <a:gd name="connsiteX8" fmla="*/ 413561 w 1026336"/>
                <a:gd name="connsiteY8" fmla="*/ 1152525 h 1190625"/>
                <a:gd name="connsiteX9" fmla="*/ 800911 w 1026336"/>
                <a:gd name="connsiteY9" fmla="*/ 1190625 h 1190625"/>
                <a:gd name="connsiteX10" fmla="*/ 835836 w 1026336"/>
                <a:gd name="connsiteY10" fmla="*/ 1117600 h 1190625"/>
                <a:gd name="connsiteX11" fmla="*/ 692961 w 1026336"/>
                <a:gd name="connsiteY11" fmla="*/ 1089025 h 1190625"/>
                <a:gd name="connsiteX12" fmla="*/ 575486 w 1026336"/>
                <a:gd name="connsiteY12" fmla="*/ 806450 h 1190625"/>
                <a:gd name="connsiteX13" fmla="*/ 483411 w 1026336"/>
                <a:gd name="connsiteY13" fmla="*/ 847725 h 1190625"/>
                <a:gd name="connsiteX14" fmla="*/ 581836 w 1026336"/>
                <a:gd name="connsiteY14" fmla="*/ 1057275 h 1190625"/>
                <a:gd name="connsiteX15" fmla="*/ 540561 w 1026336"/>
                <a:gd name="connsiteY15" fmla="*/ 1092200 h 1190625"/>
                <a:gd name="connsiteX16" fmla="*/ 451661 w 1026336"/>
                <a:gd name="connsiteY16" fmla="*/ 1031875 h 1190625"/>
                <a:gd name="connsiteX17" fmla="*/ 423086 w 1026336"/>
                <a:gd name="connsiteY17" fmla="*/ 850900 h 1190625"/>
                <a:gd name="connsiteX18" fmla="*/ 486586 w 1026336"/>
                <a:gd name="connsiteY18" fmla="*/ 847725 h 1190625"/>
                <a:gd name="connsiteX19" fmla="*/ 578661 w 1026336"/>
                <a:gd name="connsiteY19" fmla="*/ 812800 h 1190625"/>
                <a:gd name="connsiteX20" fmla="*/ 632636 w 1026336"/>
                <a:gd name="connsiteY20" fmla="*/ 682625 h 1190625"/>
                <a:gd name="connsiteX21" fmla="*/ 807261 w 1026336"/>
                <a:gd name="connsiteY21" fmla="*/ 438150 h 1190625"/>
                <a:gd name="connsiteX22" fmla="*/ 896161 w 1026336"/>
                <a:gd name="connsiteY22" fmla="*/ 158750 h 1190625"/>
                <a:gd name="connsiteX23" fmla="*/ 1026336 w 1026336"/>
                <a:gd name="connsiteY23" fmla="*/ 111125 h 1190625"/>
                <a:gd name="connsiteX0" fmla="*/ 1026336 w 1026336"/>
                <a:gd name="connsiteY0" fmla="*/ 111125 h 1190625"/>
                <a:gd name="connsiteX1" fmla="*/ 750111 w 1026336"/>
                <a:gd name="connsiteY1" fmla="*/ 0 h 1190625"/>
                <a:gd name="connsiteX2" fmla="*/ 673911 w 1026336"/>
                <a:gd name="connsiteY2" fmla="*/ 66675 h 1190625"/>
                <a:gd name="connsiteX3" fmla="*/ 629461 w 1026336"/>
                <a:gd name="connsiteY3" fmla="*/ 203200 h 1190625"/>
                <a:gd name="connsiteX4" fmla="*/ 327836 w 1026336"/>
                <a:gd name="connsiteY4" fmla="*/ 387350 h 1190625"/>
                <a:gd name="connsiteX5" fmla="*/ 59548 w 1026336"/>
                <a:gd name="connsiteY5" fmla="*/ 692944 h 1190625"/>
                <a:gd name="connsiteX6" fmla="*/ 7161 w 1026336"/>
                <a:gd name="connsiteY6" fmla="*/ 813594 h 1190625"/>
                <a:gd name="connsiteX7" fmla="*/ 305611 w 1026336"/>
                <a:gd name="connsiteY7" fmla="*/ 898525 h 1190625"/>
                <a:gd name="connsiteX8" fmla="*/ 396892 w 1026336"/>
                <a:gd name="connsiteY8" fmla="*/ 1152525 h 1190625"/>
                <a:gd name="connsiteX9" fmla="*/ 800911 w 1026336"/>
                <a:gd name="connsiteY9" fmla="*/ 1190625 h 1190625"/>
                <a:gd name="connsiteX10" fmla="*/ 835836 w 1026336"/>
                <a:gd name="connsiteY10" fmla="*/ 1117600 h 1190625"/>
                <a:gd name="connsiteX11" fmla="*/ 692961 w 1026336"/>
                <a:gd name="connsiteY11" fmla="*/ 1089025 h 1190625"/>
                <a:gd name="connsiteX12" fmla="*/ 575486 w 1026336"/>
                <a:gd name="connsiteY12" fmla="*/ 806450 h 1190625"/>
                <a:gd name="connsiteX13" fmla="*/ 483411 w 1026336"/>
                <a:gd name="connsiteY13" fmla="*/ 847725 h 1190625"/>
                <a:gd name="connsiteX14" fmla="*/ 581836 w 1026336"/>
                <a:gd name="connsiteY14" fmla="*/ 1057275 h 1190625"/>
                <a:gd name="connsiteX15" fmla="*/ 540561 w 1026336"/>
                <a:gd name="connsiteY15" fmla="*/ 1092200 h 1190625"/>
                <a:gd name="connsiteX16" fmla="*/ 451661 w 1026336"/>
                <a:gd name="connsiteY16" fmla="*/ 1031875 h 1190625"/>
                <a:gd name="connsiteX17" fmla="*/ 423086 w 1026336"/>
                <a:gd name="connsiteY17" fmla="*/ 850900 h 1190625"/>
                <a:gd name="connsiteX18" fmla="*/ 486586 w 1026336"/>
                <a:gd name="connsiteY18" fmla="*/ 847725 h 1190625"/>
                <a:gd name="connsiteX19" fmla="*/ 578661 w 1026336"/>
                <a:gd name="connsiteY19" fmla="*/ 812800 h 1190625"/>
                <a:gd name="connsiteX20" fmla="*/ 632636 w 1026336"/>
                <a:gd name="connsiteY20" fmla="*/ 682625 h 1190625"/>
                <a:gd name="connsiteX21" fmla="*/ 807261 w 1026336"/>
                <a:gd name="connsiteY21" fmla="*/ 438150 h 1190625"/>
                <a:gd name="connsiteX22" fmla="*/ 896161 w 1026336"/>
                <a:gd name="connsiteY22" fmla="*/ 158750 h 1190625"/>
                <a:gd name="connsiteX23" fmla="*/ 1026336 w 1026336"/>
                <a:gd name="connsiteY23" fmla="*/ 111125 h 1190625"/>
                <a:gd name="connsiteX0" fmla="*/ 1026336 w 1026336"/>
                <a:gd name="connsiteY0" fmla="*/ 111125 h 1190625"/>
                <a:gd name="connsiteX1" fmla="*/ 750111 w 1026336"/>
                <a:gd name="connsiteY1" fmla="*/ 0 h 1190625"/>
                <a:gd name="connsiteX2" fmla="*/ 673911 w 1026336"/>
                <a:gd name="connsiteY2" fmla="*/ 66675 h 1190625"/>
                <a:gd name="connsiteX3" fmla="*/ 629461 w 1026336"/>
                <a:gd name="connsiteY3" fmla="*/ 203200 h 1190625"/>
                <a:gd name="connsiteX4" fmla="*/ 327836 w 1026336"/>
                <a:gd name="connsiteY4" fmla="*/ 387350 h 1190625"/>
                <a:gd name="connsiteX5" fmla="*/ 59548 w 1026336"/>
                <a:gd name="connsiteY5" fmla="*/ 692944 h 1190625"/>
                <a:gd name="connsiteX6" fmla="*/ 7161 w 1026336"/>
                <a:gd name="connsiteY6" fmla="*/ 813594 h 1190625"/>
                <a:gd name="connsiteX7" fmla="*/ 305611 w 1026336"/>
                <a:gd name="connsiteY7" fmla="*/ 898525 h 1190625"/>
                <a:gd name="connsiteX8" fmla="*/ 396892 w 1026336"/>
                <a:gd name="connsiteY8" fmla="*/ 1152525 h 1190625"/>
                <a:gd name="connsiteX9" fmla="*/ 800911 w 1026336"/>
                <a:gd name="connsiteY9" fmla="*/ 1190625 h 1190625"/>
                <a:gd name="connsiteX10" fmla="*/ 835836 w 1026336"/>
                <a:gd name="connsiteY10" fmla="*/ 1117600 h 1190625"/>
                <a:gd name="connsiteX11" fmla="*/ 692961 w 1026336"/>
                <a:gd name="connsiteY11" fmla="*/ 1089025 h 1190625"/>
                <a:gd name="connsiteX12" fmla="*/ 575486 w 1026336"/>
                <a:gd name="connsiteY12" fmla="*/ 806450 h 1190625"/>
                <a:gd name="connsiteX13" fmla="*/ 483411 w 1026336"/>
                <a:gd name="connsiteY13" fmla="*/ 847725 h 1190625"/>
                <a:gd name="connsiteX14" fmla="*/ 581836 w 1026336"/>
                <a:gd name="connsiteY14" fmla="*/ 1057275 h 1190625"/>
                <a:gd name="connsiteX15" fmla="*/ 540561 w 1026336"/>
                <a:gd name="connsiteY15" fmla="*/ 1092200 h 1190625"/>
                <a:gd name="connsiteX16" fmla="*/ 451661 w 1026336"/>
                <a:gd name="connsiteY16" fmla="*/ 1031875 h 1190625"/>
                <a:gd name="connsiteX17" fmla="*/ 423086 w 1026336"/>
                <a:gd name="connsiteY17" fmla="*/ 850900 h 1190625"/>
                <a:gd name="connsiteX18" fmla="*/ 486586 w 1026336"/>
                <a:gd name="connsiteY18" fmla="*/ 847725 h 1190625"/>
                <a:gd name="connsiteX19" fmla="*/ 578661 w 1026336"/>
                <a:gd name="connsiteY19" fmla="*/ 812800 h 1190625"/>
                <a:gd name="connsiteX20" fmla="*/ 632636 w 1026336"/>
                <a:gd name="connsiteY20" fmla="*/ 682625 h 1190625"/>
                <a:gd name="connsiteX21" fmla="*/ 807261 w 1026336"/>
                <a:gd name="connsiteY21" fmla="*/ 438150 h 1190625"/>
                <a:gd name="connsiteX22" fmla="*/ 896161 w 1026336"/>
                <a:gd name="connsiteY22" fmla="*/ 158750 h 1190625"/>
                <a:gd name="connsiteX23" fmla="*/ 1026336 w 1026336"/>
                <a:gd name="connsiteY23" fmla="*/ 111125 h 1190625"/>
                <a:gd name="connsiteX0" fmla="*/ 1026336 w 1026336"/>
                <a:gd name="connsiteY0" fmla="*/ 111125 h 1190625"/>
                <a:gd name="connsiteX1" fmla="*/ 750111 w 1026336"/>
                <a:gd name="connsiteY1" fmla="*/ 0 h 1190625"/>
                <a:gd name="connsiteX2" fmla="*/ 673911 w 1026336"/>
                <a:gd name="connsiteY2" fmla="*/ 66675 h 1190625"/>
                <a:gd name="connsiteX3" fmla="*/ 629461 w 1026336"/>
                <a:gd name="connsiteY3" fmla="*/ 203200 h 1190625"/>
                <a:gd name="connsiteX4" fmla="*/ 327836 w 1026336"/>
                <a:gd name="connsiteY4" fmla="*/ 387350 h 1190625"/>
                <a:gd name="connsiteX5" fmla="*/ 59548 w 1026336"/>
                <a:gd name="connsiteY5" fmla="*/ 692944 h 1190625"/>
                <a:gd name="connsiteX6" fmla="*/ 7161 w 1026336"/>
                <a:gd name="connsiteY6" fmla="*/ 813594 h 1190625"/>
                <a:gd name="connsiteX7" fmla="*/ 305611 w 1026336"/>
                <a:gd name="connsiteY7" fmla="*/ 898525 h 1190625"/>
                <a:gd name="connsiteX8" fmla="*/ 396892 w 1026336"/>
                <a:gd name="connsiteY8" fmla="*/ 1152525 h 1190625"/>
                <a:gd name="connsiteX9" fmla="*/ 800911 w 1026336"/>
                <a:gd name="connsiteY9" fmla="*/ 1190625 h 1190625"/>
                <a:gd name="connsiteX10" fmla="*/ 835836 w 1026336"/>
                <a:gd name="connsiteY10" fmla="*/ 1117600 h 1190625"/>
                <a:gd name="connsiteX11" fmla="*/ 692961 w 1026336"/>
                <a:gd name="connsiteY11" fmla="*/ 1089025 h 1190625"/>
                <a:gd name="connsiteX12" fmla="*/ 575486 w 1026336"/>
                <a:gd name="connsiteY12" fmla="*/ 806450 h 1190625"/>
                <a:gd name="connsiteX13" fmla="*/ 483411 w 1026336"/>
                <a:gd name="connsiteY13" fmla="*/ 847725 h 1190625"/>
                <a:gd name="connsiteX14" fmla="*/ 581836 w 1026336"/>
                <a:gd name="connsiteY14" fmla="*/ 1057275 h 1190625"/>
                <a:gd name="connsiteX15" fmla="*/ 540561 w 1026336"/>
                <a:gd name="connsiteY15" fmla="*/ 1092200 h 1190625"/>
                <a:gd name="connsiteX16" fmla="*/ 451661 w 1026336"/>
                <a:gd name="connsiteY16" fmla="*/ 1031875 h 1190625"/>
                <a:gd name="connsiteX17" fmla="*/ 423086 w 1026336"/>
                <a:gd name="connsiteY17" fmla="*/ 850900 h 1190625"/>
                <a:gd name="connsiteX18" fmla="*/ 486586 w 1026336"/>
                <a:gd name="connsiteY18" fmla="*/ 847725 h 1190625"/>
                <a:gd name="connsiteX19" fmla="*/ 578661 w 1026336"/>
                <a:gd name="connsiteY19" fmla="*/ 812800 h 1190625"/>
                <a:gd name="connsiteX20" fmla="*/ 632636 w 1026336"/>
                <a:gd name="connsiteY20" fmla="*/ 682625 h 1190625"/>
                <a:gd name="connsiteX21" fmla="*/ 807261 w 1026336"/>
                <a:gd name="connsiteY21" fmla="*/ 438150 h 1190625"/>
                <a:gd name="connsiteX22" fmla="*/ 896161 w 1026336"/>
                <a:gd name="connsiteY22" fmla="*/ 158750 h 1190625"/>
                <a:gd name="connsiteX23" fmla="*/ 1026336 w 1026336"/>
                <a:gd name="connsiteY23" fmla="*/ 111125 h 1190625"/>
                <a:gd name="connsiteX0" fmla="*/ 1026336 w 1026336"/>
                <a:gd name="connsiteY0" fmla="*/ 111125 h 1243713"/>
                <a:gd name="connsiteX1" fmla="*/ 750111 w 1026336"/>
                <a:gd name="connsiteY1" fmla="*/ 0 h 1243713"/>
                <a:gd name="connsiteX2" fmla="*/ 673911 w 1026336"/>
                <a:gd name="connsiteY2" fmla="*/ 66675 h 1243713"/>
                <a:gd name="connsiteX3" fmla="*/ 629461 w 1026336"/>
                <a:gd name="connsiteY3" fmla="*/ 203200 h 1243713"/>
                <a:gd name="connsiteX4" fmla="*/ 327836 w 1026336"/>
                <a:gd name="connsiteY4" fmla="*/ 387350 h 1243713"/>
                <a:gd name="connsiteX5" fmla="*/ 59548 w 1026336"/>
                <a:gd name="connsiteY5" fmla="*/ 692944 h 1243713"/>
                <a:gd name="connsiteX6" fmla="*/ 7161 w 1026336"/>
                <a:gd name="connsiteY6" fmla="*/ 813594 h 1243713"/>
                <a:gd name="connsiteX7" fmla="*/ 305611 w 1026336"/>
                <a:gd name="connsiteY7" fmla="*/ 898525 h 1243713"/>
                <a:gd name="connsiteX8" fmla="*/ 396892 w 1026336"/>
                <a:gd name="connsiteY8" fmla="*/ 1152525 h 1243713"/>
                <a:gd name="connsiteX9" fmla="*/ 800911 w 1026336"/>
                <a:gd name="connsiteY9" fmla="*/ 1190625 h 1243713"/>
                <a:gd name="connsiteX10" fmla="*/ 835836 w 1026336"/>
                <a:gd name="connsiteY10" fmla="*/ 1117600 h 1243713"/>
                <a:gd name="connsiteX11" fmla="*/ 692961 w 1026336"/>
                <a:gd name="connsiteY11" fmla="*/ 1089025 h 1243713"/>
                <a:gd name="connsiteX12" fmla="*/ 575486 w 1026336"/>
                <a:gd name="connsiteY12" fmla="*/ 806450 h 1243713"/>
                <a:gd name="connsiteX13" fmla="*/ 483411 w 1026336"/>
                <a:gd name="connsiteY13" fmla="*/ 847725 h 1243713"/>
                <a:gd name="connsiteX14" fmla="*/ 581836 w 1026336"/>
                <a:gd name="connsiteY14" fmla="*/ 1057275 h 1243713"/>
                <a:gd name="connsiteX15" fmla="*/ 540561 w 1026336"/>
                <a:gd name="connsiteY15" fmla="*/ 1092200 h 1243713"/>
                <a:gd name="connsiteX16" fmla="*/ 451661 w 1026336"/>
                <a:gd name="connsiteY16" fmla="*/ 1031875 h 1243713"/>
                <a:gd name="connsiteX17" fmla="*/ 423086 w 1026336"/>
                <a:gd name="connsiteY17" fmla="*/ 850900 h 1243713"/>
                <a:gd name="connsiteX18" fmla="*/ 486586 w 1026336"/>
                <a:gd name="connsiteY18" fmla="*/ 847725 h 1243713"/>
                <a:gd name="connsiteX19" fmla="*/ 578661 w 1026336"/>
                <a:gd name="connsiteY19" fmla="*/ 812800 h 1243713"/>
                <a:gd name="connsiteX20" fmla="*/ 632636 w 1026336"/>
                <a:gd name="connsiteY20" fmla="*/ 682625 h 1243713"/>
                <a:gd name="connsiteX21" fmla="*/ 807261 w 1026336"/>
                <a:gd name="connsiteY21" fmla="*/ 438150 h 1243713"/>
                <a:gd name="connsiteX22" fmla="*/ 896161 w 1026336"/>
                <a:gd name="connsiteY22" fmla="*/ 158750 h 1243713"/>
                <a:gd name="connsiteX23" fmla="*/ 1026336 w 1026336"/>
                <a:gd name="connsiteY23" fmla="*/ 111125 h 1243713"/>
                <a:gd name="connsiteX0" fmla="*/ 1026336 w 1026336"/>
                <a:gd name="connsiteY0" fmla="*/ 111125 h 1203672"/>
                <a:gd name="connsiteX1" fmla="*/ 750111 w 1026336"/>
                <a:gd name="connsiteY1" fmla="*/ 0 h 1203672"/>
                <a:gd name="connsiteX2" fmla="*/ 673911 w 1026336"/>
                <a:gd name="connsiteY2" fmla="*/ 66675 h 1203672"/>
                <a:gd name="connsiteX3" fmla="*/ 629461 w 1026336"/>
                <a:gd name="connsiteY3" fmla="*/ 203200 h 1203672"/>
                <a:gd name="connsiteX4" fmla="*/ 327836 w 1026336"/>
                <a:gd name="connsiteY4" fmla="*/ 387350 h 1203672"/>
                <a:gd name="connsiteX5" fmla="*/ 59548 w 1026336"/>
                <a:gd name="connsiteY5" fmla="*/ 692944 h 1203672"/>
                <a:gd name="connsiteX6" fmla="*/ 7161 w 1026336"/>
                <a:gd name="connsiteY6" fmla="*/ 813594 h 1203672"/>
                <a:gd name="connsiteX7" fmla="*/ 305611 w 1026336"/>
                <a:gd name="connsiteY7" fmla="*/ 898525 h 1203672"/>
                <a:gd name="connsiteX8" fmla="*/ 396892 w 1026336"/>
                <a:gd name="connsiteY8" fmla="*/ 1152525 h 1203672"/>
                <a:gd name="connsiteX9" fmla="*/ 800911 w 1026336"/>
                <a:gd name="connsiteY9" fmla="*/ 1190625 h 1203672"/>
                <a:gd name="connsiteX10" fmla="*/ 835836 w 1026336"/>
                <a:gd name="connsiteY10" fmla="*/ 1117600 h 1203672"/>
                <a:gd name="connsiteX11" fmla="*/ 692961 w 1026336"/>
                <a:gd name="connsiteY11" fmla="*/ 1089025 h 1203672"/>
                <a:gd name="connsiteX12" fmla="*/ 575486 w 1026336"/>
                <a:gd name="connsiteY12" fmla="*/ 806450 h 1203672"/>
                <a:gd name="connsiteX13" fmla="*/ 483411 w 1026336"/>
                <a:gd name="connsiteY13" fmla="*/ 847725 h 1203672"/>
                <a:gd name="connsiteX14" fmla="*/ 581836 w 1026336"/>
                <a:gd name="connsiteY14" fmla="*/ 1057275 h 1203672"/>
                <a:gd name="connsiteX15" fmla="*/ 540561 w 1026336"/>
                <a:gd name="connsiteY15" fmla="*/ 1092200 h 1203672"/>
                <a:gd name="connsiteX16" fmla="*/ 451661 w 1026336"/>
                <a:gd name="connsiteY16" fmla="*/ 1031875 h 1203672"/>
                <a:gd name="connsiteX17" fmla="*/ 423086 w 1026336"/>
                <a:gd name="connsiteY17" fmla="*/ 850900 h 1203672"/>
                <a:gd name="connsiteX18" fmla="*/ 486586 w 1026336"/>
                <a:gd name="connsiteY18" fmla="*/ 847725 h 1203672"/>
                <a:gd name="connsiteX19" fmla="*/ 578661 w 1026336"/>
                <a:gd name="connsiteY19" fmla="*/ 812800 h 1203672"/>
                <a:gd name="connsiteX20" fmla="*/ 632636 w 1026336"/>
                <a:gd name="connsiteY20" fmla="*/ 682625 h 1203672"/>
                <a:gd name="connsiteX21" fmla="*/ 807261 w 1026336"/>
                <a:gd name="connsiteY21" fmla="*/ 438150 h 1203672"/>
                <a:gd name="connsiteX22" fmla="*/ 896161 w 1026336"/>
                <a:gd name="connsiteY22" fmla="*/ 158750 h 1203672"/>
                <a:gd name="connsiteX23" fmla="*/ 1026336 w 1026336"/>
                <a:gd name="connsiteY23" fmla="*/ 111125 h 1203672"/>
                <a:gd name="connsiteX0" fmla="*/ 1026336 w 1026336"/>
                <a:gd name="connsiteY0" fmla="*/ 111125 h 1205585"/>
                <a:gd name="connsiteX1" fmla="*/ 750111 w 1026336"/>
                <a:gd name="connsiteY1" fmla="*/ 0 h 1205585"/>
                <a:gd name="connsiteX2" fmla="*/ 673911 w 1026336"/>
                <a:gd name="connsiteY2" fmla="*/ 66675 h 1205585"/>
                <a:gd name="connsiteX3" fmla="*/ 629461 w 1026336"/>
                <a:gd name="connsiteY3" fmla="*/ 203200 h 1205585"/>
                <a:gd name="connsiteX4" fmla="*/ 327836 w 1026336"/>
                <a:gd name="connsiteY4" fmla="*/ 387350 h 1205585"/>
                <a:gd name="connsiteX5" fmla="*/ 59548 w 1026336"/>
                <a:gd name="connsiteY5" fmla="*/ 692944 h 1205585"/>
                <a:gd name="connsiteX6" fmla="*/ 7161 w 1026336"/>
                <a:gd name="connsiteY6" fmla="*/ 813594 h 1205585"/>
                <a:gd name="connsiteX7" fmla="*/ 305611 w 1026336"/>
                <a:gd name="connsiteY7" fmla="*/ 898525 h 1205585"/>
                <a:gd name="connsiteX8" fmla="*/ 396892 w 1026336"/>
                <a:gd name="connsiteY8" fmla="*/ 1152525 h 1205585"/>
                <a:gd name="connsiteX9" fmla="*/ 819961 w 1026336"/>
                <a:gd name="connsiteY9" fmla="*/ 1193007 h 1205585"/>
                <a:gd name="connsiteX10" fmla="*/ 835836 w 1026336"/>
                <a:gd name="connsiteY10" fmla="*/ 1117600 h 1205585"/>
                <a:gd name="connsiteX11" fmla="*/ 692961 w 1026336"/>
                <a:gd name="connsiteY11" fmla="*/ 1089025 h 1205585"/>
                <a:gd name="connsiteX12" fmla="*/ 575486 w 1026336"/>
                <a:gd name="connsiteY12" fmla="*/ 806450 h 1205585"/>
                <a:gd name="connsiteX13" fmla="*/ 483411 w 1026336"/>
                <a:gd name="connsiteY13" fmla="*/ 847725 h 1205585"/>
                <a:gd name="connsiteX14" fmla="*/ 581836 w 1026336"/>
                <a:gd name="connsiteY14" fmla="*/ 1057275 h 1205585"/>
                <a:gd name="connsiteX15" fmla="*/ 540561 w 1026336"/>
                <a:gd name="connsiteY15" fmla="*/ 1092200 h 1205585"/>
                <a:gd name="connsiteX16" fmla="*/ 451661 w 1026336"/>
                <a:gd name="connsiteY16" fmla="*/ 1031875 h 1205585"/>
                <a:gd name="connsiteX17" fmla="*/ 423086 w 1026336"/>
                <a:gd name="connsiteY17" fmla="*/ 850900 h 1205585"/>
                <a:gd name="connsiteX18" fmla="*/ 486586 w 1026336"/>
                <a:gd name="connsiteY18" fmla="*/ 847725 h 1205585"/>
                <a:gd name="connsiteX19" fmla="*/ 578661 w 1026336"/>
                <a:gd name="connsiteY19" fmla="*/ 812800 h 1205585"/>
                <a:gd name="connsiteX20" fmla="*/ 632636 w 1026336"/>
                <a:gd name="connsiteY20" fmla="*/ 682625 h 1205585"/>
                <a:gd name="connsiteX21" fmla="*/ 807261 w 1026336"/>
                <a:gd name="connsiteY21" fmla="*/ 438150 h 1205585"/>
                <a:gd name="connsiteX22" fmla="*/ 896161 w 1026336"/>
                <a:gd name="connsiteY22" fmla="*/ 158750 h 1205585"/>
                <a:gd name="connsiteX23" fmla="*/ 1026336 w 1026336"/>
                <a:gd name="connsiteY23" fmla="*/ 111125 h 1205585"/>
                <a:gd name="connsiteX0" fmla="*/ 1026336 w 1026336"/>
                <a:gd name="connsiteY0" fmla="*/ 111125 h 1196167"/>
                <a:gd name="connsiteX1" fmla="*/ 750111 w 1026336"/>
                <a:gd name="connsiteY1" fmla="*/ 0 h 1196167"/>
                <a:gd name="connsiteX2" fmla="*/ 673911 w 1026336"/>
                <a:gd name="connsiteY2" fmla="*/ 66675 h 1196167"/>
                <a:gd name="connsiteX3" fmla="*/ 629461 w 1026336"/>
                <a:gd name="connsiteY3" fmla="*/ 203200 h 1196167"/>
                <a:gd name="connsiteX4" fmla="*/ 327836 w 1026336"/>
                <a:gd name="connsiteY4" fmla="*/ 387350 h 1196167"/>
                <a:gd name="connsiteX5" fmla="*/ 59548 w 1026336"/>
                <a:gd name="connsiteY5" fmla="*/ 692944 h 1196167"/>
                <a:gd name="connsiteX6" fmla="*/ 7161 w 1026336"/>
                <a:gd name="connsiteY6" fmla="*/ 813594 h 1196167"/>
                <a:gd name="connsiteX7" fmla="*/ 305611 w 1026336"/>
                <a:gd name="connsiteY7" fmla="*/ 898525 h 1196167"/>
                <a:gd name="connsiteX8" fmla="*/ 396892 w 1026336"/>
                <a:gd name="connsiteY8" fmla="*/ 1152525 h 1196167"/>
                <a:gd name="connsiteX9" fmla="*/ 819961 w 1026336"/>
                <a:gd name="connsiteY9" fmla="*/ 1193007 h 1196167"/>
                <a:gd name="connsiteX10" fmla="*/ 833455 w 1026336"/>
                <a:gd name="connsiteY10" fmla="*/ 1096169 h 1196167"/>
                <a:gd name="connsiteX11" fmla="*/ 692961 w 1026336"/>
                <a:gd name="connsiteY11" fmla="*/ 1089025 h 1196167"/>
                <a:gd name="connsiteX12" fmla="*/ 575486 w 1026336"/>
                <a:gd name="connsiteY12" fmla="*/ 806450 h 1196167"/>
                <a:gd name="connsiteX13" fmla="*/ 483411 w 1026336"/>
                <a:gd name="connsiteY13" fmla="*/ 847725 h 1196167"/>
                <a:gd name="connsiteX14" fmla="*/ 581836 w 1026336"/>
                <a:gd name="connsiteY14" fmla="*/ 1057275 h 1196167"/>
                <a:gd name="connsiteX15" fmla="*/ 540561 w 1026336"/>
                <a:gd name="connsiteY15" fmla="*/ 1092200 h 1196167"/>
                <a:gd name="connsiteX16" fmla="*/ 451661 w 1026336"/>
                <a:gd name="connsiteY16" fmla="*/ 1031875 h 1196167"/>
                <a:gd name="connsiteX17" fmla="*/ 423086 w 1026336"/>
                <a:gd name="connsiteY17" fmla="*/ 850900 h 1196167"/>
                <a:gd name="connsiteX18" fmla="*/ 486586 w 1026336"/>
                <a:gd name="connsiteY18" fmla="*/ 847725 h 1196167"/>
                <a:gd name="connsiteX19" fmla="*/ 578661 w 1026336"/>
                <a:gd name="connsiteY19" fmla="*/ 812800 h 1196167"/>
                <a:gd name="connsiteX20" fmla="*/ 632636 w 1026336"/>
                <a:gd name="connsiteY20" fmla="*/ 682625 h 1196167"/>
                <a:gd name="connsiteX21" fmla="*/ 807261 w 1026336"/>
                <a:gd name="connsiteY21" fmla="*/ 438150 h 1196167"/>
                <a:gd name="connsiteX22" fmla="*/ 896161 w 1026336"/>
                <a:gd name="connsiteY22" fmla="*/ 158750 h 1196167"/>
                <a:gd name="connsiteX23" fmla="*/ 1026336 w 1026336"/>
                <a:gd name="connsiteY23" fmla="*/ 111125 h 1196167"/>
                <a:gd name="connsiteX0" fmla="*/ 1026336 w 1026336"/>
                <a:gd name="connsiteY0" fmla="*/ 111125 h 1196167"/>
                <a:gd name="connsiteX1" fmla="*/ 750111 w 1026336"/>
                <a:gd name="connsiteY1" fmla="*/ 0 h 1196167"/>
                <a:gd name="connsiteX2" fmla="*/ 673911 w 1026336"/>
                <a:gd name="connsiteY2" fmla="*/ 66675 h 1196167"/>
                <a:gd name="connsiteX3" fmla="*/ 629461 w 1026336"/>
                <a:gd name="connsiteY3" fmla="*/ 203200 h 1196167"/>
                <a:gd name="connsiteX4" fmla="*/ 327836 w 1026336"/>
                <a:gd name="connsiteY4" fmla="*/ 387350 h 1196167"/>
                <a:gd name="connsiteX5" fmla="*/ 59548 w 1026336"/>
                <a:gd name="connsiteY5" fmla="*/ 692944 h 1196167"/>
                <a:gd name="connsiteX6" fmla="*/ 7161 w 1026336"/>
                <a:gd name="connsiteY6" fmla="*/ 813594 h 1196167"/>
                <a:gd name="connsiteX7" fmla="*/ 305611 w 1026336"/>
                <a:gd name="connsiteY7" fmla="*/ 898525 h 1196167"/>
                <a:gd name="connsiteX8" fmla="*/ 396892 w 1026336"/>
                <a:gd name="connsiteY8" fmla="*/ 1152525 h 1196167"/>
                <a:gd name="connsiteX9" fmla="*/ 819961 w 1026336"/>
                <a:gd name="connsiteY9" fmla="*/ 1193007 h 1196167"/>
                <a:gd name="connsiteX10" fmla="*/ 833455 w 1026336"/>
                <a:gd name="connsiteY10" fmla="*/ 1096169 h 1196167"/>
                <a:gd name="connsiteX11" fmla="*/ 692961 w 1026336"/>
                <a:gd name="connsiteY11" fmla="*/ 1089025 h 1196167"/>
                <a:gd name="connsiteX12" fmla="*/ 575486 w 1026336"/>
                <a:gd name="connsiteY12" fmla="*/ 806450 h 1196167"/>
                <a:gd name="connsiteX13" fmla="*/ 483411 w 1026336"/>
                <a:gd name="connsiteY13" fmla="*/ 847725 h 1196167"/>
                <a:gd name="connsiteX14" fmla="*/ 581836 w 1026336"/>
                <a:gd name="connsiteY14" fmla="*/ 1057275 h 1196167"/>
                <a:gd name="connsiteX15" fmla="*/ 540561 w 1026336"/>
                <a:gd name="connsiteY15" fmla="*/ 1092200 h 1196167"/>
                <a:gd name="connsiteX16" fmla="*/ 451661 w 1026336"/>
                <a:gd name="connsiteY16" fmla="*/ 1031875 h 1196167"/>
                <a:gd name="connsiteX17" fmla="*/ 423086 w 1026336"/>
                <a:gd name="connsiteY17" fmla="*/ 850900 h 1196167"/>
                <a:gd name="connsiteX18" fmla="*/ 486586 w 1026336"/>
                <a:gd name="connsiteY18" fmla="*/ 847725 h 1196167"/>
                <a:gd name="connsiteX19" fmla="*/ 578661 w 1026336"/>
                <a:gd name="connsiteY19" fmla="*/ 812800 h 1196167"/>
                <a:gd name="connsiteX20" fmla="*/ 632636 w 1026336"/>
                <a:gd name="connsiteY20" fmla="*/ 682625 h 1196167"/>
                <a:gd name="connsiteX21" fmla="*/ 807261 w 1026336"/>
                <a:gd name="connsiteY21" fmla="*/ 438150 h 1196167"/>
                <a:gd name="connsiteX22" fmla="*/ 896161 w 1026336"/>
                <a:gd name="connsiteY22" fmla="*/ 158750 h 1196167"/>
                <a:gd name="connsiteX23" fmla="*/ 1026336 w 1026336"/>
                <a:gd name="connsiteY23" fmla="*/ 111125 h 1196167"/>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2961 w 1026336"/>
                <a:gd name="connsiteY11" fmla="*/ 1089025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40561 w 1026336"/>
                <a:gd name="connsiteY15" fmla="*/ 1092200 h 1204791"/>
                <a:gd name="connsiteX16" fmla="*/ 451661 w 1026336"/>
                <a:gd name="connsiteY16" fmla="*/ 1031875 h 1204791"/>
                <a:gd name="connsiteX17" fmla="*/ 423086 w 1026336"/>
                <a:gd name="connsiteY17" fmla="*/ 850900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717566 w 1026336"/>
                <a:gd name="connsiteY11" fmla="*/ 1069181 h 1204791"/>
                <a:gd name="connsiteX12" fmla="*/ 692961 w 1026336"/>
                <a:gd name="connsiteY12" fmla="*/ 1089025 h 1204791"/>
                <a:gd name="connsiteX13" fmla="*/ 575486 w 1026336"/>
                <a:gd name="connsiteY13" fmla="*/ 806450 h 1204791"/>
                <a:gd name="connsiteX14" fmla="*/ 483411 w 1026336"/>
                <a:gd name="connsiteY14" fmla="*/ 847725 h 1204791"/>
                <a:gd name="connsiteX15" fmla="*/ 581836 w 1026336"/>
                <a:gd name="connsiteY15" fmla="*/ 1057275 h 1204791"/>
                <a:gd name="connsiteX16" fmla="*/ 540561 w 1026336"/>
                <a:gd name="connsiteY16" fmla="*/ 1092200 h 1204791"/>
                <a:gd name="connsiteX17" fmla="*/ 451661 w 1026336"/>
                <a:gd name="connsiteY17" fmla="*/ 1031875 h 1204791"/>
                <a:gd name="connsiteX18" fmla="*/ 423086 w 1026336"/>
                <a:gd name="connsiteY18" fmla="*/ 850900 h 1204791"/>
                <a:gd name="connsiteX19" fmla="*/ 486586 w 1026336"/>
                <a:gd name="connsiteY19" fmla="*/ 847725 h 1204791"/>
                <a:gd name="connsiteX20" fmla="*/ 578661 w 1026336"/>
                <a:gd name="connsiteY20" fmla="*/ 812800 h 1204791"/>
                <a:gd name="connsiteX21" fmla="*/ 632636 w 1026336"/>
                <a:gd name="connsiteY21" fmla="*/ 682625 h 1204791"/>
                <a:gd name="connsiteX22" fmla="*/ 807261 w 1026336"/>
                <a:gd name="connsiteY22" fmla="*/ 438150 h 1204791"/>
                <a:gd name="connsiteX23" fmla="*/ 896161 w 1026336"/>
                <a:gd name="connsiteY23" fmla="*/ 158750 h 1204791"/>
                <a:gd name="connsiteX24" fmla="*/ 1026336 w 1026336"/>
                <a:gd name="connsiteY24"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2961 w 1026336"/>
                <a:gd name="connsiteY11" fmla="*/ 1089025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40561 w 1026336"/>
                <a:gd name="connsiteY15" fmla="*/ 1092200 h 1204791"/>
                <a:gd name="connsiteX16" fmla="*/ 451661 w 1026336"/>
                <a:gd name="connsiteY16" fmla="*/ 1031875 h 1204791"/>
                <a:gd name="connsiteX17" fmla="*/ 423086 w 1026336"/>
                <a:gd name="connsiteY17" fmla="*/ 850900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40561 w 1026336"/>
                <a:gd name="connsiteY15" fmla="*/ 1092200 h 1204791"/>
                <a:gd name="connsiteX16" fmla="*/ 451661 w 1026336"/>
                <a:gd name="connsiteY16" fmla="*/ 1031875 h 1204791"/>
                <a:gd name="connsiteX17" fmla="*/ 423086 w 1026336"/>
                <a:gd name="connsiteY17" fmla="*/ 850900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40561 w 1026336"/>
                <a:gd name="connsiteY15" fmla="*/ 1092200 h 1204791"/>
                <a:gd name="connsiteX16" fmla="*/ 451661 w 1026336"/>
                <a:gd name="connsiteY16" fmla="*/ 1031875 h 1204791"/>
                <a:gd name="connsiteX17" fmla="*/ 430230 w 1026336"/>
                <a:gd name="connsiteY17" fmla="*/ 877094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40561 w 1026336"/>
                <a:gd name="connsiteY15" fmla="*/ 1092200 h 1204791"/>
                <a:gd name="connsiteX16" fmla="*/ 451661 w 1026336"/>
                <a:gd name="connsiteY16" fmla="*/ 1031875 h 1204791"/>
                <a:gd name="connsiteX17" fmla="*/ 430230 w 1026336"/>
                <a:gd name="connsiteY17" fmla="*/ 877094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40561 w 1026336"/>
                <a:gd name="connsiteY15" fmla="*/ 1092200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40561 w 1026336"/>
                <a:gd name="connsiteY15" fmla="*/ 1092200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58024 w 1026336"/>
                <a:gd name="connsiteY14" fmla="*/ 1033462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58024 w 1026336"/>
                <a:gd name="connsiteY14" fmla="*/ 1033462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92949 w 1026336"/>
                <a:gd name="connsiteY19" fmla="*/ 803275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96917 w 1026336"/>
                <a:gd name="connsiteY12" fmla="*/ 799306 h 1204791"/>
                <a:gd name="connsiteX13" fmla="*/ 483411 w 1026336"/>
                <a:gd name="connsiteY13" fmla="*/ 847725 h 1204791"/>
                <a:gd name="connsiteX14" fmla="*/ 558024 w 1026336"/>
                <a:gd name="connsiteY14" fmla="*/ 1033462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92949 w 1026336"/>
                <a:gd name="connsiteY19" fmla="*/ 803275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96917 w 1026336"/>
                <a:gd name="connsiteY12" fmla="*/ 799306 h 1204791"/>
                <a:gd name="connsiteX13" fmla="*/ 483411 w 1026336"/>
                <a:gd name="connsiteY13" fmla="*/ 847725 h 1204791"/>
                <a:gd name="connsiteX14" fmla="*/ 558024 w 1026336"/>
                <a:gd name="connsiteY14" fmla="*/ 1033462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88187 w 1026336"/>
                <a:gd name="connsiteY19" fmla="*/ 810419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87392 w 1026336"/>
                <a:gd name="connsiteY12" fmla="*/ 806450 h 1204791"/>
                <a:gd name="connsiteX13" fmla="*/ 483411 w 1026336"/>
                <a:gd name="connsiteY13" fmla="*/ 847725 h 1204791"/>
                <a:gd name="connsiteX14" fmla="*/ 558024 w 1026336"/>
                <a:gd name="connsiteY14" fmla="*/ 1033462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88187 w 1026336"/>
                <a:gd name="connsiteY19" fmla="*/ 810419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87392 w 1026336"/>
                <a:gd name="connsiteY12" fmla="*/ 806450 h 1204791"/>
                <a:gd name="connsiteX13" fmla="*/ 483411 w 1026336"/>
                <a:gd name="connsiteY13" fmla="*/ 847725 h 1204791"/>
                <a:gd name="connsiteX14" fmla="*/ 558024 w 1026336"/>
                <a:gd name="connsiteY14" fmla="*/ 1033462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88187 w 1026336"/>
                <a:gd name="connsiteY19" fmla="*/ 810419 h 1204791"/>
                <a:gd name="connsiteX20" fmla="*/ 663592 w 1026336"/>
                <a:gd name="connsiteY20" fmla="*/ 685006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87392 w 1026336"/>
                <a:gd name="connsiteY12" fmla="*/ 806450 h 1204791"/>
                <a:gd name="connsiteX13" fmla="*/ 483411 w 1026336"/>
                <a:gd name="connsiteY13" fmla="*/ 847725 h 1204791"/>
                <a:gd name="connsiteX14" fmla="*/ 558024 w 1026336"/>
                <a:gd name="connsiteY14" fmla="*/ 1033462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88187 w 1026336"/>
                <a:gd name="connsiteY19" fmla="*/ 810419 h 1204791"/>
                <a:gd name="connsiteX20" fmla="*/ 663592 w 1026336"/>
                <a:gd name="connsiteY20" fmla="*/ 685006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5455 w 1026336"/>
                <a:gd name="connsiteY4" fmla="*/ 36830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87392 w 1026336"/>
                <a:gd name="connsiteY12" fmla="*/ 806450 h 1204791"/>
                <a:gd name="connsiteX13" fmla="*/ 483411 w 1026336"/>
                <a:gd name="connsiteY13" fmla="*/ 847725 h 1204791"/>
                <a:gd name="connsiteX14" fmla="*/ 558024 w 1026336"/>
                <a:gd name="connsiteY14" fmla="*/ 1033462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88187 w 1026336"/>
                <a:gd name="connsiteY19" fmla="*/ 810419 h 1204791"/>
                <a:gd name="connsiteX20" fmla="*/ 663592 w 1026336"/>
                <a:gd name="connsiteY20" fmla="*/ 685006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2016 h 1205682"/>
                <a:gd name="connsiteX1" fmla="*/ 750111 w 1026336"/>
                <a:gd name="connsiteY1" fmla="*/ 891 h 1205682"/>
                <a:gd name="connsiteX2" fmla="*/ 673911 w 1026336"/>
                <a:gd name="connsiteY2" fmla="*/ 67566 h 1205682"/>
                <a:gd name="connsiteX3" fmla="*/ 629461 w 1026336"/>
                <a:gd name="connsiteY3" fmla="*/ 204091 h 1205682"/>
                <a:gd name="connsiteX4" fmla="*/ 325455 w 1026336"/>
                <a:gd name="connsiteY4" fmla="*/ 369191 h 1205682"/>
                <a:gd name="connsiteX5" fmla="*/ 59548 w 1026336"/>
                <a:gd name="connsiteY5" fmla="*/ 693835 h 1205682"/>
                <a:gd name="connsiteX6" fmla="*/ 7161 w 1026336"/>
                <a:gd name="connsiteY6" fmla="*/ 814485 h 1205682"/>
                <a:gd name="connsiteX7" fmla="*/ 305611 w 1026336"/>
                <a:gd name="connsiteY7" fmla="*/ 899416 h 1205682"/>
                <a:gd name="connsiteX8" fmla="*/ 396892 w 1026336"/>
                <a:gd name="connsiteY8" fmla="*/ 1153416 h 1205682"/>
                <a:gd name="connsiteX9" fmla="*/ 791386 w 1026336"/>
                <a:gd name="connsiteY9" fmla="*/ 1203423 h 1205682"/>
                <a:gd name="connsiteX10" fmla="*/ 833455 w 1026336"/>
                <a:gd name="connsiteY10" fmla="*/ 1097060 h 1205682"/>
                <a:gd name="connsiteX11" fmla="*/ 695342 w 1026336"/>
                <a:gd name="connsiteY11" fmla="*/ 1058960 h 1205682"/>
                <a:gd name="connsiteX12" fmla="*/ 587392 w 1026336"/>
                <a:gd name="connsiteY12" fmla="*/ 807341 h 1205682"/>
                <a:gd name="connsiteX13" fmla="*/ 483411 w 1026336"/>
                <a:gd name="connsiteY13" fmla="*/ 848616 h 1205682"/>
                <a:gd name="connsiteX14" fmla="*/ 558024 w 1026336"/>
                <a:gd name="connsiteY14" fmla="*/ 1034353 h 1205682"/>
                <a:gd name="connsiteX15" fmla="*/ 516749 w 1026336"/>
                <a:gd name="connsiteY15" fmla="*/ 1062135 h 1205682"/>
                <a:gd name="connsiteX16" fmla="*/ 473092 w 1026336"/>
                <a:gd name="connsiteY16" fmla="*/ 1016097 h 1205682"/>
                <a:gd name="connsiteX17" fmla="*/ 430230 w 1026336"/>
                <a:gd name="connsiteY17" fmla="*/ 877985 h 1205682"/>
                <a:gd name="connsiteX18" fmla="*/ 486586 w 1026336"/>
                <a:gd name="connsiteY18" fmla="*/ 848616 h 1205682"/>
                <a:gd name="connsiteX19" fmla="*/ 588187 w 1026336"/>
                <a:gd name="connsiteY19" fmla="*/ 811310 h 1205682"/>
                <a:gd name="connsiteX20" fmla="*/ 663592 w 1026336"/>
                <a:gd name="connsiteY20" fmla="*/ 685897 h 1205682"/>
                <a:gd name="connsiteX21" fmla="*/ 807261 w 1026336"/>
                <a:gd name="connsiteY21" fmla="*/ 439041 h 1205682"/>
                <a:gd name="connsiteX22" fmla="*/ 896161 w 1026336"/>
                <a:gd name="connsiteY22" fmla="*/ 159641 h 1205682"/>
                <a:gd name="connsiteX23" fmla="*/ 1026336 w 1026336"/>
                <a:gd name="connsiteY23" fmla="*/ 112016 h 1205682"/>
                <a:gd name="connsiteX0" fmla="*/ 1026336 w 1026336"/>
                <a:gd name="connsiteY0" fmla="*/ 112016 h 1205682"/>
                <a:gd name="connsiteX1" fmla="*/ 750111 w 1026336"/>
                <a:gd name="connsiteY1" fmla="*/ 891 h 1205682"/>
                <a:gd name="connsiteX2" fmla="*/ 654861 w 1026336"/>
                <a:gd name="connsiteY2" fmla="*/ 67566 h 1205682"/>
                <a:gd name="connsiteX3" fmla="*/ 629461 w 1026336"/>
                <a:gd name="connsiteY3" fmla="*/ 204091 h 1205682"/>
                <a:gd name="connsiteX4" fmla="*/ 325455 w 1026336"/>
                <a:gd name="connsiteY4" fmla="*/ 369191 h 1205682"/>
                <a:gd name="connsiteX5" fmla="*/ 59548 w 1026336"/>
                <a:gd name="connsiteY5" fmla="*/ 693835 h 1205682"/>
                <a:gd name="connsiteX6" fmla="*/ 7161 w 1026336"/>
                <a:gd name="connsiteY6" fmla="*/ 814485 h 1205682"/>
                <a:gd name="connsiteX7" fmla="*/ 305611 w 1026336"/>
                <a:gd name="connsiteY7" fmla="*/ 899416 h 1205682"/>
                <a:gd name="connsiteX8" fmla="*/ 396892 w 1026336"/>
                <a:gd name="connsiteY8" fmla="*/ 1153416 h 1205682"/>
                <a:gd name="connsiteX9" fmla="*/ 791386 w 1026336"/>
                <a:gd name="connsiteY9" fmla="*/ 1203423 h 1205682"/>
                <a:gd name="connsiteX10" fmla="*/ 833455 w 1026336"/>
                <a:gd name="connsiteY10" fmla="*/ 1097060 h 1205682"/>
                <a:gd name="connsiteX11" fmla="*/ 695342 w 1026336"/>
                <a:gd name="connsiteY11" fmla="*/ 1058960 h 1205682"/>
                <a:gd name="connsiteX12" fmla="*/ 587392 w 1026336"/>
                <a:gd name="connsiteY12" fmla="*/ 807341 h 1205682"/>
                <a:gd name="connsiteX13" fmla="*/ 483411 w 1026336"/>
                <a:gd name="connsiteY13" fmla="*/ 848616 h 1205682"/>
                <a:gd name="connsiteX14" fmla="*/ 558024 w 1026336"/>
                <a:gd name="connsiteY14" fmla="*/ 1034353 h 1205682"/>
                <a:gd name="connsiteX15" fmla="*/ 516749 w 1026336"/>
                <a:gd name="connsiteY15" fmla="*/ 1062135 h 1205682"/>
                <a:gd name="connsiteX16" fmla="*/ 473092 w 1026336"/>
                <a:gd name="connsiteY16" fmla="*/ 1016097 h 1205682"/>
                <a:gd name="connsiteX17" fmla="*/ 430230 w 1026336"/>
                <a:gd name="connsiteY17" fmla="*/ 877985 h 1205682"/>
                <a:gd name="connsiteX18" fmla="*/ 486586 w 1026336"/>
                <a:gd name="connsiteY18" fmla="*/ 848616 h 1205682"/>
                <a:gd name="connsiteX19" fmla="*/ 588187 w 1026336"/>
                <a:gd name="connsiteY19" fmla="*/ 811310 h 1205682"/>
                <a:gd name="connsiteX20" fmla="*/ 663592 w 1026336"/>
                <a:gd name="connsiteY20" fmla="*/ 685897 h 1205682"/>
                <a:gd name="connsiteX21" fmla="*/ 807261 w 1026336"/>
                <a:gd name="connsiteY21" fmla="*/ 439041 h 1205682"/>
                <a:gd name="connsiteX22" fmla="*/ 896161 w 1026336"/>
                <a:gd name="connsiteY22" fmla="*/ 159641 h 1205682"/>
                <a:gd name="connsiteX23" fmla="*/ 1026336 w 1026336"/>
                <a:gd name="connsiteY23" fmla="*/ 112016 h 1205682"/>
                <a:gd name="connsiteX0" fmla="*/ 1026336 w 1026336"/>
                <a:gd name="connsiteY0" fmla="*/ 112016 h 1205682"/>
                <a:gd name="connsiteX1" fmla="*/ 750111 w 1026336"/>
                <a:gd name="connsiteY1" fmla="*/ 891 h 1205682"/>
                <a:gd name="connsiteX2" fmla="*/ 654861 w 1026336"/>
                <a:gd name="connsiteY2" fmla="*/ 67566 h 1205682"/>
                <a:gd name="connsiteX3" fmla="*/ 629461 w 1026336"/>
                <a:gd name="connsiteY3" fmla="*/ 204091 h 1205682"/>
                <a:gd name="connsiteX4" fmla="*/ 325455 w 1026336"/>
                <a:gd name="connsiteY4" fmla="*/ 369191 h 1205682"/>
                <a:gd name="connsiteX5" fmla="*/ 59548 w 1026336"/>
                <a:gd name="connsiteY5" fmla="*/ 693835 h 1205682"/>
                <a:gd name="connsiteX6" fmla="*/ 7161 w 1026336"/>
                <a:gd name="connsiteY6" fmla="*/ 814485 h 1205682"/>
                <a:gd name="connsiteX7" fmla="*/ 305611 w 1026336"/>
                <a:gd name="connsiteY7" fmla="*/ 899416 h 1205682"/>
                <a:gd name="connsiteX8" fmla="*/ 396892 w 1026336"/>
                <a:gd name="connsiteY8" fmla="*/ 1153416 h 1205682"/>
                <a:gd name="connsiteX9" fmla="*/ 791386 w 1026336"/>
                <a:gd name="connsiteY9" fmla="*/ 1203423 h 1205682"/>
                <a:gd name="connsiteX10" fmla="*/ 833455 w 1026336"/>
                <a:gd name="connsiteY10" fmla="*/ 1097060 h 1205682"/>
                <a:gd name="connsiteX11" fmla="*/ 695342 w 1026336"/>
                <a:gd name="connsiteY11" fmla="*/ 1058960 h 1205682"/>
                <a:gd name="connsiteX12" fmla="*/ 587392 w 1026336"/>
                <a:gd name="connsiteY12" fmla="*/ 807341 h 1205682"/>
                <a:gd name="connsiteX13" fmla="*/ 483411 w 1026336"/>
                <a:gd name="connsiteY13" fmla="*/ 848616 h 1205682"/>
                <a:gd name="connsiteX14" fmla="*/ 558024 w 1026336"/>
                <a:gd name="connsiteY14" fmla="*/ 1034353 h 1205682"/>
                <a:gd name="connsiteX15" fmla="*/ 516749 w 1026336"/>
                <a:gd name="connsiteY15" fmla="*/ 1062135 h 1205682"/>
                <a:gd name="connsiteX16" fmla="*/ 473092 w 1026336"/>
                <a:gd name="connsiteY16" fmla="*/ 1016097 h 1205682"/>
                <a:gd name="connsiteX17" fmla="*/ 430230 w 1026336"/>
                <a:gd name="connsiteY17" fmla="*/ 877985 h 1205682"/>
                <a:gd name="connsiteX18" fmla="*/ 486586 w 1026336"/>
                <a:gd name="connsiteY18" fmla="*/ 848616 h 1205682"/>
                <a:gd name="connsiteX19" fmla="*/ 588187 w 1026336"/>
                <a:gd name="connsiteY19" fmla="*/ 811310 h 1205682"/>
                <a:gd name="connsiteX20" fmla="*/ 663592 w 1026336"/>
                <a:gd name="connsiteY20" fmla="*/ 685897 h 1205682"/>
                <a:gd name="connsiteX21" fmla="*/ 807261 w 1026336"/>
                <a:gd name="connsiteY21" fmla="*/ 439041 h 1205682"/>
                <a:gd name="connsiteX22" fmla="*/ 896161 w 1026336"/>
                <a:gd name="connsiteY22" fmla="*/ 159641 h 1205682"/>
                <a:gd name="connsiteX23" fmla="*/ 1026336 w 1026336"/>
                <a:gd name="connsiteY23" fmla="*/ 112016 h 1205682"/>
                <a:gd name="connsiteX0" fmla="*/ 1026336 w 1026336"/>
                <a:gd name="connsiteY0" fmla="*/ 123767 h 1217433"/>
                <a:gd name="connsiteX1" fmla="*/ 771542 w 1026336"/>
                <a:gd name="connsiteY1" fmla="*/ 735 h 1217433"/>
                <a:gd name="connsiteX2" fmla="*/ 654861 w 1026336"/>
                <a:gd name="connsiteY2" fmla="*/ 79317 h 1217433"/>
                <a:gd name="connsiteX3" fmla="*/ 629461 w 1026336"/>
                <a:gd name="connsiteY3" fmla="*/ 215842 h 1217433"/>
                <a:gd name="connsiteX4" fmla="*/ 325455 w 1026336"/>
                <a:gd name="connsiteY4" fmla="*/ 380942 h 1217433"/>
                <a:gd name="connsiteX5" fmla="*/ 59548 w 1026336"/>
                <a:gd name="connsiteY5" fmla="*/ 705586 h 1217433"/>
                <a:gd name="connsiteX6" fmla="*/ 7161 w 1026336"/>
                <a:gd name="connsiteY6" fmla="*/ 826236 h 1217433"/>
                <a:gd name="connsiteX7" fmla="*/ 305611 w 1026336"/>
                <a:gd name="connsiteY7" fmla="*/ 911167 h 1217433"/>
                <a:gd name="connsiteX8" fmla="*/ 396892 w 1026336"/>
                <a:gd name="connsiteY8" fmla="*/ 1165167 h 1217433"/>
                <a:gd name="connsiteX9" fmla="*/ 791386 w 1026336"/>
                <a:gd name="connsiteY9" fmla="*/ 1215174 h 1217433"/>
                <a:gd name="connsiteX10" fmla="*/ 833455 w 1026336"/>
                <a:gd name="connsiteY10" fmla="*/ 1108811 h 1217433"/>
                <a:gd name="connsiteX11" fmla="*/ 695342 w 1026336"/>
                <a:gd name="connsiteY11" fmla="*/ 1070711 h 1217433"/>
                <a:gd name="connsiteX12" fmla="*/ 587392 w 1026336"/>
                <a:gd name="connsiteY12" fmla="*/ 819092 h 1217433"/>
                <a:gd name="connsiteX13" fmla="*/ 483411 w 1026336"/>
                <a:gd name="connsiteY13" fmla="*/ 860367 h 1217433"/>
                <a:gd name="connsiteX14" fmla="*/ 558024 w 1026336"/>
                <a:gd name="connsiteY14" fmla="*/ 1046104 h 1217433"/>
                <a:gd name="connsiteX15" fmla="*/ 516749 w 1026336"/>
                <a:gd name="connsiteY15" fmla="*/ 1073886 h 1217433"/>
                <a:gd name="connsiteX16" fmla="*/ 473092 w 1026336"/>
                <a:gd name="connsiteY16" fmla="*/ 1027848 h 1217433"/>
                <a:gd name="connsiteX17" fmla="*/ 430230 w 1026336"/>
                <a:gd name="connsiteY17" fmla="*/ 889736 h 1217433"/>
                <a:gd name="connsiteX18" fmla="*/ 486586 w 1026336"/>
                <a:gd name="connsiteY18" fmla="*/ 860367 h 1217433"/>
                <a:gd name="connsiteX19" fmla="*/ 588187 w 1026336"/>
                <a:gd name="connsiteY19" fmla="*/ 823061 h 1217433"/>
                <a:gd name="connsiteX20" fmla="*/ 663592 w 1026336"/>
                <a:gd name="connsiteY20" fmla="*/ 697648 h 1217433"/>
                <a:gd name="connsiteX21" fmla="*/ 807261 w 1026336"/>
                <a:gd name="connsiteY21" fmla="*/ 450792 h 1217433"/>
                <a:gd name="connsiteX22" fmla="*/ 896161 w 1026336"/>
                <a:gd name="connsiteY22" fmla="*/ 171392 h 1217433"/>
                <a:gd name="connsiteX23" fmla="*/ 1026336 w 1026336"/>
                <a:gd name="connsiteY23" fmla="*/ 123767 h 1217433"/>
                <a:gd name="connsiteX0" fmla="*/ 1026336 w 1029501"/>
                <a:gd name="connsiteY0" fmla="*/ 123767 h 1217433"/>
                <a:gd name="connsiteX1" fmla="*/ 771542 w 1029501"/>
                <a:gd name="connsiteY1" fmla="*/ 735 h 1217433"/>
                <a:gd name="connsiteX2" fmla="*/ 654861 w 1029501"/>
                <a:gd name="connsiteY2" fmla="*/ 79317 h 1217433"/>
                <a:gd name="connsiteX3" fmla="*/ 629461 w 1029501"/>
                <a:gd name="connsiteY3" fmla="*/ 215842 h 1217433"/>
                <a:gd name="connsiteX4" fmla="*/ 325455 w 1029501"/>
                <a:gd name="connsiteY4" fmla="*/ 380942 h 1217433"/>
                <a:gd name="connsiteX5" fmla="*/ 59548 w 1029501"/>
                <a:gd name="connsiteY5" fmla="*/ 705586 h 1217433"/>
                <a:gd name="connsiteX6" fmla="*/ 7161 w 1029501"/>
                <a:gd name="connsiteY6" fmla="*/ 826236 h 1217433"/>
                <a:gd name="connsiteX7" fmla="*/ 305611 w 1029501"/>
                <a:gd name="connsiteY7" fmla="*/ 911167 h 1217433"/>
                <a:gd name="connsiteX8" fmla="*/ 396892 w 1029501"/>
                <a:gd name="connsiteY8" fmla="*/ 1165167 h 1217433"/>
                <a:gd name="connsiteX9" fmla="*/ 791386 w 1029501"/>
                <a:gd name="connsiteY9" fmla="*/ 1215174 h 1217433"/>
                <a:gd name="connsiteX10" fmla="*/ 833455 w 1029501"/>
                <a:gd name="connsiteY10" fmla="*/ 1108811 h 1217433"/>
                <a:gd name="connsiteX11" fmla="*/ 695342 w 1029501"/>
                <a:gd name="connsiteY11" fmla="*/ 1070711 h 1217433"/>
                <a:gd name="connsiteX12" fmla="*/ 587392 w 1029501"/>
                <a:gd name="connsiteY12" fmla="*/ 819092 h 1217433"/>
                <a:gd name="connsiteX13" fmla="*/ 483411 w 1029501"/>
                <a:gd name="connsiteY13" fmla="*/ 860367 h 1217433"/>
                <a:gd name="connsiteX14" fmla="*/ 558024 w 1029501"/>
                <a:gd name="connsiteY14" fmla="*/ 1046104 h 1217433"/>
                <a:gd name="connsiteX15" fmla="*/ 516749 w 1029501"/>
                <a:gd name="connsiteY15" fmla="*/ 1073886 h 1217433"/>
                <a:gd name="connsiteX16" fmla="*/ 473092 w 1029501"/>
                <a:gd name="connsiteY16" fmla="*/ 1027848 h 1217433"/>
                <a:gd name="connsiteX17" fmla="*/ 430230 w 1029501"/>
                <a:gd name="connsiteY17" fmla="*/ 889736 h 1217433"/>
                <a:gd name="connsiteX18" fmla="*/ 486586 w 1029501"/>
                <a:gd name="connsiteY18" fmla="*/ 860367 h 1217433"/>
                <a:gd name="connsiteX19" fmla="*/ 588187 w 1029501"/>
                <a:gd name="connsiteY19" fmla="*/ 823061 h 1217433"/>
                <a:gd name="connsiteX20" fmla="*/ 663592 w 1029501"/>
                <a:gd name="connsiteY20" fmla="*/ 697648 h 1217433"/>
                <a:gd name="connsiteX21" fmla="*/ 807261 w 1029501"/>
                <a:gd name="connsiteY21" fmla="*/ 450792 h 1217433"/>
                <a:gd name="connsiteX22" fmla="*/ 896161 w 1029501"/>
                <a:gd name="connsiteY22" fmla="*/ 171392 h 1217433"/>
                <a:gd name="connsiteX23" fmla="*/ 1026336 w 1029501"/>
                <a:gd name="connsiteY23" fmla="*/ 123767 h 1217433"/>
                <a:gd name="connsiteX0" fmla="*/ 1026336 w 1026369"/>
                <a:gd name="connsiteY0" fmla="*/ 123767 h 1217433"/>
                <a:gd name="connsiteX1" fmla="*/ 771542 w 1026369"/>
                <a:gd name="connsiteY1" fmla="*/ 735 h 1217433"/>
                <a:gd name="connsiteX2" fmla="*/ 654861 w 1026369"/>
                <a:gd name="connsiteY2" fmla="*/ 79317 h 1217433"/>
                <a:gd name="connsiteX3" fmla="*/ 629461 w 1026369"/>
                <a:gd name="connsiteY3" fmla="*/ 215842 h 1217433"/>
                <a:gd name="connsiteX4" fmla="*/ 325455 w 1026369"/>
                <a:gd name="connsiteY4" fmla="*/ 380942 h 1217433"/>
                <a:gd name="connsiteX5" fmla="*/ 59548 w 1026369"/>
                <a:gd name="connsiteY5" fmla="*/ 705586 h 1217433"/>
                <a:gd name="connsiteX6" fmla="*/ 7161 w 1026369"/>
                <a:gd name="connsiteY6" fmla="*/ 826236 h 1217433"/>
                <a:gd name="connsiteX7" fmla="*/ 305611 w 1026369"/>
                <a:gd name="connsiteY7" fmla="*/ 911167 h 1217433"/>
                <a:gd name="connsiteX8" fmla="*/ 396892 w 1026369"/>
                <a:gd name="connsiteY8" fmla="*/ 1165167 h 1217433"/>
                <a:gd name="connsiteX9" fmla="*/ 791386 w 1026369"/>
                <a:gd name="connsiteY9" fmla="*/ 1215174 h 1217433"/>
                <a:gd name="connsiteX10" fmla="*/ 833455 w 1026369"/>
                <a:gd name="connsiteY10" fmla="*/ 1108811 h 1217433"/>
                <a:gd name="connsiteX11" fmla="*/ 695342 w 1026369"/>
                <a:gd name="connsiteY11" fmla="*/ 1070711 h 1217433"/>
                <a:gd name="connsiteX12" fmla="*/ 587392 w 1026369"/>
                <a:gd name="connsiteY12" fmla="*/ 819092 h 1217433"/>
                <a:gd name="connsiteX13" fmla="*/ 483411 w 1026369"/>
                <a:gd name="connsiteY13" fmla="*/ 860367 h 1217433"/>
                <a:gd name="connsiteX14" fmla="*/ 558024 w 1026369"/>
                <a:gd name="connsiteY14" fmla="*/ 1046104 h 1217433"/>
                <a:gd name="connsiteX15" fmla="*/ 516749 w 1026369"/>
                <a:gd name="connsiteY15" fmla="*/ 1073886 h 1217433"/>
                <a:gd name="connsiteX16" fmla="*/ 473092 w 1026369"/>
                <a:gd name="connsiteY16" fmla="*/ 1027848 h 1217433"/>
                <a:gd name="connsiteX17" fmla="*/ 430230 w 1026369"/>
                <a:gd name="connsiteY17" fmla="*/ 889736 h 1217433"/>
                <a:gd name="connsiteX18" fmla="*/ 486586 w 1026369"/>
                <a:gd name="connsiteY18" fmla="*/ 860367 h 1217433"/>
                <a:gd name="connsiteX19" fmla="*/ 588187 w 1026369"/>
                <a:gd name="connsiteY19" fmla="*/ 823061 h 1217433"/>
                <a:gd name="connsiteX20" fmla="*/ 663592 w 1026369"/>
                <a:gd name="connsiteY20" fmla="*/ 697648 h 1217433"/>
                <a:gd name="connsiteX21" fmla="*/ 807261 w 1026369"/>
                <a:gd name="connsiteY21" fmla="*/ 450792 h 1217433"/>
                <a:gd name="connsiteX22" fmla="*/ 896161 w 1026369"/>
                <a:gd name="connsiteY22" fmla="*/ 171392 h 1217433"/>
                <a:gd name="connsiteX23" fmla="*/ 1026336 w 1026369"/>
                <a:gd name="connsiteY23" fmla="*/ 123767 h 1217433"/>
                <a:gd name="connsiteX0" fmla="*/ 1043005 w 1043036"/>
                <a:gd name="connsiteY0" fmla="*/ 136052 h 1217811"/>
                <a:gd name="connsiteX1" fmla="*/ 771542 w 1043036"/>
                <a:gd name="connsiteY1" fmla="*/ 1113 h 1217811"/>
                <a:gd name="connsiteX2" fmla="*/ 654861 w 1043036"/>
                <a:gd name="connsiteY2" fmla="*/ 79695 h 1217811"/>
                <a:gd name="connsiteX3" fmla="*/ 629461 w 1043036"/>
                <a:gd name="connsiteY3" fmla="*/ 216220 h 1217811"/>
                <a:gd name="connsiteX4" fmla="*/ 325455 w 1043036"/>
                <a:gd name="connsiteY4" fmla="*/ 381320 h 1217811"/>
                <a:gd name="connsiteX5" fmla="*/ 59548 w 1043036"/>
                <a:gd name="connsiteY5" fmla="*/ 705964 h 1217811"/>
                <a:gd name="connsiteX6" fmla="*/ 7161 w 1043036"/>
                <a:gd name="connsiteY6" fmla="*/ 826614 h 1217811"/>
                <a:gd name="connsiteX7" fmla="*/ 305611 w 1043036"/>
                <a:gd name="connsiteY7" fmla="*/ 911545 h 1217811"/>
                <a:gd name="connsiteX8" fmla="*/ 396892 w 1043036"/>
                <a:gd name="connsiteY8" fmla="*/ 1165545 h 1217811"/>
                <a:gd name="connsiteX9" fmla="*/ 791386 w 1043036"/>
                <a:gd name="connsiteY9" fmla="*/ 1215552 h 1217811"/>
                <a:gd name="connsiteX10" fmla="*/ 833455 w 1043036"/>
                <a:gd name="connsiteY10" fmla="*/ 1109189 h 1217811"/>
                <a:gd name="connsiteX11" fmla="*/ 695342 w 1043036"/>
                <a:gd name="connsiteY11" fmla="*/ 1071089 h 1217811"/>
                <a:gd name="connsiteX12" fmla="*/ 587392 w 1043036"/>
                <a:gd name="connsiteY12" fmla="*/ 819470 h 1217811"/>
                <a:gd name="connsiteX13" fmla="*/ 483411 w 1043036"/>
                <a:gd name="connsiteY13" fmla="*/ 860745 h 1217811"/>
                <a:gd name="connsiteX14" fmla="*/ 558024 w 1043036"/>
                <a:gd name="connsiteY14" fmla="*/ 1046482 h 1217811"/>
                <a:gd name="connsiteX15" fmla="*/ 516749 w 1043036"/>
                <a:gd name="connsiteY15" fmla="*/ 1074264 h 1217811"/>
                <a:gd name="connsiteX16" fmla="*/ 473092 w 1043036"/>
                <a:gd name="connsiteY16" fmla="*/ 1028226 h 1217811"/>
                <a:gd name="connsiteX17" fmla="*/ 430230 w 1043036"/>
                <a:gd name="connsiteY17" fmla="*/ 890114 h 1217811"/>
                <a:gd name="connsiteX18" fmla="*/ 486586 w 1043036"/>
                <a:gd name="connsiteY18" fmla="*/ 860745 h 1217811"/>
                <a:gd name="connsiteX19" fmla="*/ 588187 w 1043036"/>
                <a:gd name="connsiteY19" fmla="*/ 823439 h 1217811"/>
                <a:gd name="connsiteX20" fmla="*/ 663592 w 1043036"/>
                <a:gd name="connsiteY20" fmla="*/ 698026 h 1217811"/>
                <a:gd name="connsiteX21" fmla="*/ 807261 w 1043036"/>
                <a:gd name="connsiteY21" fmla="*/ 451170 h 1217811"/>
                <a:gd name="connsiteX22" fmla="*/ 896161 w 1043036"/>
                <a:gd name="connsiteY22" fmla="*/ 171770 h 1217811"/>
                <a:gd name="connsiteX23" fmla="*/ 1043005 w 1043036"/>
                <a:gd name="connsiteY23" fmla="*/ 136052 h 1217811"/>
                <a:gd name="connsiteX0" fmla="*/ 1043005 w 1045334"/>
                <a:gd name="connsiteY0" fmla="*/ 136052 h 1217811"/>
                <a:gd name="connsiteX1" fmla="*/ 771542 w 1045334"/>
                <a:gd name="connsiteY1" fmla="*/ 1113 h 1217811"/>
                <a:gd name="connsiteX2" fmla="*/ 654861 w 1045334"/>
                <a:gd name="connsiteY2" fmla="*/ 79695 h 1217811"/>
                <a:gd name="connsiteX3" fmla="*/ 629461 w 1045334"/>
                <a:gd name="connsiteY3" fmla="*/ 216220 h 1217811"/>
                <a:gd name="connsiteX4" fmla="*/ 325455 w 1045334"/>
                <a:gd name="connsiteY4" fmla="*/ 381320 h 1217811"/>
                <a:gd name="connsiteX5" fmla="*/ 59548 w 1045334"/>
                <a:gd name="connsiteY5" fmla="*/ 705964 h 1217811"/>
                <a:gd name="connsiteX6" fmla="*/ 7161 w 1045334"/>
                <a:gd name="connsiteY6" fmla="*/ 826614 h 1217811"/>
                <a:gd name="connsiteX7" fmla="*/ 305611 w 1045334"/>
                <a:gd name="connsiteY7" fmla="*/ 911545 h 1217811"/>
                <a:gd name="connsiteX8" fmla="*/ 396892 w 1045334"/>
                <a:gd name="connsiteY8" fmla="*/ 1165545 h 1217811"/>
                <a:gd name="connsiteX9" fmla="*/ 791386 w 1045334"/>
                <a:gd name="connsiteY9" fmla="*/ 1215552 h 1217811"/>
                <a:gd name="connsiteX10" fmla="*/ 833455 w 1045334"/>
                <a:gd name="connsiteY10" fmla="*/ 1109189 h 1217811"/>
                <a:gd name="connsiteX11" fmla="*/ 695342 w 1045334"/>
                <a:gd name="connsiteY11" fmla="*/ 1071089 h 1217811"/>
                <a:gd name="connsiteX12" fmla="*/ 587392 w 1045334"/>
                <a:gd name="connsiteY12" fmla="*/ 819470 h 1217811"/>
                <a:gd name="connsiteX13" fmla="*/ 483411 w 1045334"/>
                <a:gd name="connsiteY13" fmla="*/ 860745 h 1217811"/>
                <a:gd name="connsiteX14" fmla="*/ 558024 w 1045334"/>
                <a:gd name="connsiteY14" fmla="*/ 1046482 h 1217811"/>
                <a:gd name="connsiteX15" fmla="*/ 516749 w 1045334"/>
                <a:gd name="connsiteY15" fmla="*/ 1074264 h 1217811"/>
                <a:gd name="connsiteX16" fmla="*/ 473092 w 1045334"/>
                <a:gd name="connsiteY16" fmla="*/ 1028226 h 1217811"/>
                <a:gd name="connsiteX17" fmla="*/ 430230 w 1045334"/>
                <a:gd name="connsiteY17" fmla="*/ 890114 h 1217811"/>
                <a:gd name="connsiteX18" fmla="*/ 486586 w 1045334"/>
                <a:gd name="connsiteY18" fmla="*/ 860745 h 1217811"/>
                <a:gd name="connsiteX19" fmla="*/ 588187 w 1045334"/>
                <a:gd name="connsiteY19" fmla="*/ 823439 h 1217811"/>
                <a:gd name="connsiteX20" fmla="*/ 663592 w 1045334"/>
                <a:gd name="connsiteY20" fmla="*/ 698026 h 1217811"/>
                <a:gd name="connsiteX21" fmla="*/ 807261 w 1045334"/>
                <a:gd name="connsiteY21" fmla="*/ 451170 h 1217811"/>
                <a:gd name="connsiteX22" fmla="*/ 898543 w 1045334"/>
                <a:gd name="connsiteY22" fmla="*/ 207489 h 1217811"/>
                <a:gd name="connsiteX23" fmla="*/ 1043005 w 1045334"/>
                <a:gd name="connsiteY23" fmla="*/ 136052 h 1217811"/>
                <a:gd name="connsiteX0" fmla="*/ 1043005 w 1043029"/>
                <a:gd name="connsiteY0" fmla="*/ 136052 h 1217811"/>
                <a:gd name="connsiteX1" fmla="*/ 771542 w 1043029"/>
                <a:gd name="connsiteY1" fmla="*/ 1113 h 1217811"/>
                <a:gd name="connsiteX2" fmla="*/ 654861 w 1043029"/>
                <a:gd name="connsiteY2" fmla="*/ 79695 h 1217811"/>
                <a:gd name="connsiteX3" fmla="*/ 629461 w 1043029"/>
                <a:gd name="connsiteY3" fmla="*/ 216220 h 1217811"/>
                <a:gd name="connsiteX4" fmla="*/ 325455 w 1043029"/>
                <a:gd name="connsiteY4" fmla="*/ 381320 h 1217811"/>
                <a:gd name="connsiteX5" fmla="*/ 59548 w 1043029"/>
                <a:gd name="connsiteY5" fmla="*/ 705964 h 1217811"/>
                <a:gd name="connsiteX6" fmla="*/ 7161 w 1043029"/>
                <a:gd name="connsiteY6" fmla="*/ 826614 h 1217811"/>
                <a:gd name="connsiteX7" fmla="*/ 305611 w 1043029"/>
                <a:gd name="connsiteY7" fmla="*/ 911545 h 1217811"/>
                <a:gd name="connsiteX8" fmla="*/ 396892 w 1043029"/>
                <a:gd name="connsiteY8" fmla="*/ 1165545 h 1217811"/>
                <a:gd name="connsiteX9" fmla="*/ 791386 w 1043029"/>
                <a:gd name="connsiteY9" fmla="*/ 1215552 h 1217811"/>
                <a:gd name="connsiteX10" fmla="*/ 833455 w 1043029"/>
                <a:gd name="connsiteY10" fmla="*/ 1109189 h 1217811"/>
                <a:gd name="connsiteX11" fmla="*/ 695342 w 1043029"/>
                <a:gd name="connsiteY11" fmla="*/ 1071089 h 1217811"/>
                <a:gd name="connsiteX12" fmla="*/ 587392 w 1043029"/>
                <a:gd name="connsiteY12" fmla="*/ 819470 h 1217811"/>
                <a:gd name="connsiteX13" fmla="*/ 483411 w 1043029"/>
                <a:gd name="connsiteY13" fmla="*/ 860745 h 1217811"/>
                <a:gd name="connsiteX14" fmla="*/ 558024 w 1043029"/>
                <a:gd name="connsiteY14" fmla="*/ 1046482 h 1217811"/>
                <a:gd name="connsiteX15" fmla="*/ 516749 w 1043029"/>
                <a:gd name="connsiteY15" fmla="*/ 1074264 h 1217811"/>
                <a:gd name="connsiteX16" fmla="*/ 473092 w 1043029"/>
                <a:gd name="connsiteY16" fmla="*/ 1028226 h 1217811"/>
                <a:gd name="connsiteX17" fmla="*/ 430230 w 1043029"/>
                <a:gd name="connsiteY17" fmla="*/ 890114 h 1217811"/>
                <a:gd name="connsiteX18" fmla="*/ 486586 w 1043029"/>
                <a:gd name="connsiteY18" fmla="*/ 860745 h 1217811"/>
                <a:gd name="connsiteX19" fmla="*/ 588187 w 1043029"/>
                <a:gd name="connsiteY19" fmla="*/ 823439 h 1217811"/>
                <a:gd name="connsiteX20" fmla="*/ 663592 w 1043029"/>
                <a:gd name="connsiteY20" fmla="*/ 698026 h 1217811"/>
                <a:gd name="connsiteX21" fmla="*/ 807261 w 1043029"/>
                <a:gd name="connsiteY21" fmla="*/ 451170 h 1217811"/>
                <a:gd name="connsiteX22" fmla="*/ 898543 w 1043029"/>
                <a:gd name="connsiteY22" fmla="*/ 207489 h 1217811"/>
                <a:gd name="connsiteX23" fmla="*/ 1043005 w 1043029"/>
                <a:gd name="connsiteY23" fmla="*/ 136052 h 1217811"/>
                <a:gd name="connsiteX0" fmla="*/ 1043005 w 1043029"/>
                <a:gd name="connsiteY0" fmla="*/ 136039 h 1217798"/>
                <a:gd name="connsiteX1" fmla="*/ 771542 w 1043029"/>
                <a:gd name="connsiteY1" fmla="*/ 1100 h 1217798"/>
                <a:gd name="connsiteX2" fmla="*/ 654861 w 1043029"/>
                <a:gd name="connsiteY2" fmla="*/ 79682 h 1217798"/>
                <a:gd name="connsiteX3" fmla="*/ 596124 w 1043029"/>
                <a:gd name="connsiteY3" fmla="*/ 211445 h 1217798"/>
                <a:gd name="connsiteX4" fmla="*/ 325455 w 1043029"/>
                <a:gd name="connsiteY4" fmla="*/ 381307 h 1217798"/>
                <a:gd name="connsiteX5" fmla="*/ 59548 w 1043029"/>
                <a:gd name="connsiteY5" fmla="*/ 705951 h 1217798"/>
                <a:gd name="connsiteX6" fmla="*/ 7161 w 1043029"/>
                <a:gd name="connsiteY6" fmla="*/ 826601 h 1217798"/>
                <a:gd name="connsiteX7" fmla="*/ 305611 w 1043029"/>
                <a:gd name="connsiteY7" fmla="*/ 911532 h 1217798"/>
                <a:gd name="connsiteX8" fmla="*/ 396892 w 1043029"/>
                <a:gd name="connsiteY8" fmla="*/ 1165532 h 1217798"/>
                <a:gd name="connsiteX9" fmla="*/ 791386 w 1043029"/>
                <a:gd name="connsiteY9" fmla="*/ 1215539 h 1217798"/>
                <a:gd name="connsiteX10" fmla="*/ 833455 w 1043029"/>
                <a:gd name="connsiteY10" fmla="*/ 1109176 h 1217798"/>
                <a:gd name="connsiteX11" fmla="*/ 695342 w 1043029"/>
                <a:gd name="connsiteY11" fmla="*/ 1071076 h 1217798"/>
                <a:gd name="connsiteX12" fmla="*/ 587392 w 1043029"/>
                <a:gd name="connsiteY12" fmla="*/ 819457 h 1217798"/>
                <a:gd name="connsiteX13" fmla="*/ 483411 w 1043029"/>
                <a:gd name="connsiteY13" fmla="*/ 860732 h 1217798"/>
                <a:gd name="connsiteX14" fmla="*/ 558024 w 1043029"/>
                <a:gd name="connsiteY14" fmla="*/ 1046469 h 1217798"/>
                <a:gd name="connsiteX15" fmla="*/ 516749 w 1043029"/>
                <a:gd name="connsiteY15" fmla="*/ 1074251 h 1217798"/>
                <a:gd name="connsiteX16" fmla="*/ 473092 w 1043029"/>
                <a:gd name="connsiteY16" fmla="*/ 1028213 h 1217798"/>
                <a:gd name="connsiteX17" fmla="*/ 430230 w 1043029"/>
                <a:gd name="connsiteY17" fmla="*/ 890101 h 1217798"/>
                <a:gd name="connsiteX18" fmla="*/ 486586 w 1043029"/>
                <a:gd name="connsiteY18" fmla="*/ 860732 h 1217798"/>
                <a:gd name="connsiteX19" fmla="*/ 588187 w 1043029"/>
                <a:gd name="connsiteY19" fmla="*/ 823426 h 1217798"/>
                <a:gd name="connsiteX20" fmla="*/ 663592 w 1043029"/>
                <a:gd name="connsiteY20" fmla="*/ 698013 h 1217798"/>
                <a:gd name="connsiteX21" fmla="*/ 807261 w 1043029"/>
                <a:gd name="connsiteY21" fmla="*/ 451157 h 1217798"/>
                <a:gd name="connsiteX22" fmla="*/ 898543 w 1043029"/>
                <a:gd name="connsiteY22" fmla="*/ 207476 h 1217798"/>
                <a:gd name="connsiteX23" fmla="*/ 1043005 w 1043029"/>
                <a:gd name="connsiteY23" fmla="*/ 136039 h 1217798"/>
                <a:gd name="connsiteX0" fmla="*/ 1043005 w 1043029"/>
                <a:gd name="connsiteY0" fmla="*/ 137211 h 1218970"/>
                <a:gd name="connsiteX1" fmla="*/ 771542 w 1043029"/>
                <a:gd name="connsiteY1" fmla="*/ 2272 h 1218970"/>
                <a:gd name="connsiteX2" fmla="*/ 650098 w 1043029"/>
                <a:gd name="connsiteY2" fmla="*/ 64186 h 1218970"/>
                <a:gd name="connsiteX3" fmla="*/ 596124 w 1043029"/>
                <a:gd name="connsiteY3" fmla="*/ 212617 h 1218970"/>
                <a:gd name="connsiteX4" fmla="*/ 325455 w 1043029"/>
                <a:gd name="connsiteY4" fmla="*/ 382479 h 1218970"/>
                <a:gd name="connsiteX5" fmla="*/ 59548 w 1043029"/>
                <a:gd name="connsiteY5" fmla="*/ 707123 h 1218970"/>
                <a:gd name="connsiteX6" fmla="*/ 7161 w 1043029"/>
                <a:gd name="connsiteY6" fmla="*/ 827773 h 1218970"/>
                <a:gd name="connsiteX7" fmla="*/ 305611 w 1043029"/>
                <a:gd name="connsiteY7" fmla="*/ 912704 h 1218970"/>
                <a:gd name="connsiteX8" fmla="*/ 396892 w 1043029"/>
                <a:gd name="connsiteY8" fmla="*/ 1166704 h 1218970"/>
                <a:gd name="connsiteX9" fmla="*/ 791386 w 1043029"/>
                <a:gd name="connsiteY9" fmla="*/ 1216711 h 1218970"/>
                <a:gd name="connsiteX10" fmla="*/ 833455 w 1043029"/>
                <a:gd name="connsiteY10" fmla="*/ 1110348 h 1218970"/>
                <a:gd name="connsiteX11" fmla="*/ 695342 w 1043029"/>
                <a:gd name="connsiteY11" fmla="*/ 1072248 h 1218970"/>
                <a:gd name="connsiteX12" fmla="*/ 587392 w 1043029"/>
                <a:gd name="connsiteY12" fmla="*/ 820629 h 1218970"/>
                <a:gd name="connsiteX13" fmla="*/ 483411 w 1043029"/>
                <a:gd name="connsiteY13" fmla="*/ 861904 h 1218970"/>
                <a:gd name="connsiteX14" fmla="*/ 558024 w 1043029"/>
                <a:gd name="connsiteY14" fmla="*/ 1047641 h 1218970"/>
                <a:gd name="connsiteX15" fmla="*/ 516749 w 1043029"/>
                <a:gd name="connsiteY15" fmla="*/ 1075423 h 1218970"/>
                <a:gd name="connsiteX16" fmla="*/ 473092 w 1043029"/>
                <a:gd name="connsiteY16" fmla="*/ 1029385 h 1218970"/>
                <a:gd name="connsiteX17" fmla="*/ 430230 w 1043029"/>
                <a:gd name="connsiteY17" fmla="*/ 891273 h 1218970"/>
                <a:gd name="connsiteX18" fmla="*/ 486586 w 1043029"/>
                <a:gd name="connsiteY18" fmla="*/ 861904 h 1218970"/>
                <a:gd name="connsiteX19" fmla="*/ 588187 w 1043029"/>
                <a:gd name="connsiteY19" fmla="*/ 824598 h 1218970"/>
                <a:gd name="connsiteX20" fmla="*/ 663592 w 1043029"/>
                <a:gd name="connsiteY20" fmla="*/ 699185 h 1218970"/>
                <a:gd name="connsiteX21" fmla="*/ 807261 w 1043029"/>
                <a:gd name="connsiteY21" fmla="*/ 452329 h 1218970"/>
                <a:gd name="connsiteX22" fmla="*/ 898543 w 1043029"/>
                <a:gd name="connsiteY22" fmla="*/ 208648 h 1218970"/>
                <a:gd name="connsiteX23" fmla="*/ 1043005 w 1043029"/>
                <a:gd name="connsiteY23" fmla="*/ 137211 h 1218970"/>
                <a:gd name="connsiteX0" fmla="*/ 1043005 w 1043029"/>
                <a:gd name="connsiteY0" fmla="*/ 137211 h 1218970"/>
                <a:gd name="connsiteX1" fmla="*/ 771542 w 1043029"/>
                <a:gd name="connsiteY1" fmla="*/ 2272 h 1218970"/>
                <a:gd name="connsiteX2" fmla="*/ 650098 w 1043029"/>
                <a:gd name="connsiteY2" fmla="*/ 64186 h 1218970"/>
                <a:gd name="connsiteX3" fmla="*/ 596124 w 1043029"/>
                <a:gd name="connsiteY3" fmla="*/ 212617 h 1218970"/>
                <a:gd name="connsiteX4" fmla="*/ 325455 w 1043029"/>
                <a:gd name="connsiteY4" fmla="*/ 382479 h 1218970"/>
                <a:gd name="connsiteX5" fmla="*/ 59548 w 1043029"/>
                <a:gd name="connsiteY5" fmla="*/ 707123 h 1218970"/>
                <a:gd name="connsiteX6" fmla="*/ 7161 w 1043029"/>
                <a:gd name="connsiteY6" fmla="*/ 827773 h 1218970"/>
                <a:gd name="connsiteX7" fmla="*/ 305611 w 1043029"/>
                <a:gd name="connsiteY7" fmla="*/ 912704 h 1218970"/>
                <a:gd name="connsiteX8" fmla="*/ 396892 w 1043029"/>
                <a:gd name="connsiteY8" fmla="*/ 1166704 h 1218970"/>
                <a:gd name="connsiteX9" fmla="*/ 791386 w 1043029"/>
                <a:gd name="connsiteY9" fmla="*/ 1216711 h 1218970"/>
                <a:gd name="connsiteX10" fmla="*/ 833455 w 1043029"/>
                <a:gd name="connsiteY10" fmla="*/ 1110348 h 1218970"/>
                <a:gd name="connsiteX11" fmla="*/ 695342 w 1043029"/>
                <a:gd name="connsiteY11" fmla="*/ 1072248 h 1218970"/>
                <a:gd name="connsiteX12" fmla="*/ 587392 w 1043029"/>
                <a:gd name="connsiteY12" fmla="*/ 820629 h 1218970"/>
                <a:gd name="connsiteX13" fmla="*/ 483411 w 1043029"/>
                <a:gd name="connsiteY13" fmla="*/ 861904 h 1218970"/>
                <a:gd name="connsiteX14" fmla="*/ 558024 w 1043029"/>
                <a:gd name="connsiteY14" fmla="*/ 1047641 h 1218970"/>
                <a:gd name="connsiteX15" fmla="*/ 516749 w 1043029"/>
                <a:gd name="connsiteY15" fmla="*/ 1075423 h 1218970"/>
                <a:gd name="connsiteX16" fmla="*/ 473092 w 1043029"/>
                <a:gd name="connsiteY16" fmla="*/ 1029385 h 1218970"/>
                <a:gd name="connsiteX17" fmla="*/ 430230 w 1043029"/>
                <a:gd name="connsiteY17" fmla="*/ 891273 h 1218970"/>
                <a:gd name="connsiteX18" fmla="*/ 486586 w 1043029"/>
                <a:gd name="connsiteY18" fmla="*/ 861904 h 1218970"/>
                <a:gd name="connsiteX19" fmla="*/ 588187 w 1043029"/>
                <a:gd name="connsiteY19" fmla="*/ 824598 h 1218970"/>
                <a:gd name="connsiteX20" fmla="*/ 663592 w 1043029"/>
                <a:gd name="connsiteY20" fmla="*/ 699185 h 1218970"/>
                <a:gd name="connsiteX21" fmla="*/ 807261 w 1043029"/>
                <a:gd name="connsiteY21" fmla="*/ 452329 h 1218970"/>
                <a:gd name="connsiteX22" fmla="*/ 898543 w 1043029"/>
                <a:gd name="connsiteY22" fmla="*/ 208648 h 1218970"/>
                <a:gd name="connsiteX23" fmla="*/ 1043005 w 1043029"/>
                <a:gd name="connsiteY23" fmla="*/ 137211 h 1218970"/>
                <a:gd name="connsiteX0" fmla="*/ 1043005 w 1043029"/>
                <a:gd name="connsiteY0" fmla="*/ 137211 h 1218970"/>
                <a:gd name="connsiteX1" fmla="*/ 771542 w 1043029"/>
                <a:gd name="connsiteY1" fmla="*/ 2272 h 1218970"/>
                <a:gd name="connsiteX2" fmla="*/ 650098 w 1043029"/>
                <a:gd name="connsiteY2" fmla="*/ 64186 h 1218970"/>
                <a:gd name="connsiteX3" fmla="*/ 596124 w 1043029"/>
                <a:gd name="connsiteY3" fmla="*/ 212617 h 1218970"/>
                <a:gd name="connsiteX4" fmla="*/ 325455 w 1043029"/>
                <a:gd name="connsiteY4" fmla="*/ 382479 h 1218970"/>
                <a:gd name="connsiteX5" fmla="*/ 59548 w 1043029"/>
                <a:gd name="connsiteY5" fmla="*/ 707123 h 1218970"/>
                <a:gd name="connsiteX6" fmla="*/ 7161 w 1043029"/>
                <a:gd name="connsiteY6" fmla="*/ 827773 h 1218970"/>
                <a:gd name="connsiteX7" fmla="*/ 305611 w 1043029"/>
                <a:gd name="connsiteY7" fmla="*/ 912704 h 1218970"/>
                <a:gd name="connsiteX8" fmla="*/ 396892 w 1043029"/>
                <a:gd name="connsiteY8" fmla="*/ 1166704 h 1218970"/>
                <a:gd name="connsiteX9" fmla="*/ 791386 w 1043029"/>
                <a:gd name="connsiteY9" fmla="*/ 1216711 h 1218970"/>
                <a:gd name="connsiteX10" fmla="*/ 833455 w 1043029"/>
                <a:gd name="connsiteY10" fmla="*/ 1110348 h 1218970"/>
                <a:gd name="connsiteX11" fmla="*/ 695342 w 1043029"/>
                <a:gd name="connsiteY11" fmla="*/ 1072248 h 1218970"/>
                <a:gd name="connsiteX12" fmla="*/ 587392 w 1043029"/>
                <a:gd name="connsiteY12" fmla="*/ 820629 h 1218970"/>
                <a:gd name="connsiteX13" fmla="*/ 483411 w 1043029"/>
                <a:gd name="connsiteY13" fmla="*/ 861904 h 1218970"/>
                <a:gd name="connsiteX14" fmla="*/ 558024 w 1043029"/>
                <a:gd name="connsiteY14" fmla="*/ 1047641 h 1218970"/>
                <a:gd name="connsiteX15" fmla="*/ 516749 w 1043029"/>
                <a:gd name="connsiteY15" fmla="*/ 1075423 h 1218970"/>
                <a:gd name="connsiteX16" fmla="*/ 473092 w 1043029"/>
                <a:gd name="connsiteY16" fmla="*/ 1029385 h 1218970"/>
                <a:gd name="connsiteX17" fmla="*/ 430230 w 1043029"/>
                <a:gd name="connsiteY17" fmla="*/ 891273 h 1218970"/>
                <a:gd name="connsiteX18" fmla="*/ 486586 w 1043029"/>
                <a:gd name="connsiteY18" fmla="*/ 861904 h 1218970"/>
                <a:gd name="connsiteX19" fmla="*/ 588187 w 1043029"/>
                <a:gd name="connsiteY19" fmla="*/ 824598 h 1218970"/>
                <a:gd name="connsiteX20" fmla="*/ 663592 w 1043029"/>
                <a:gd name="connsiteY20" fmla="*/ 699185 h 1218970"/>
                <a:gd name="connsiteX21" fmla="*/ 816786 w 1043029"/>
                <a:gd name="connsiteY21" fmla="*/ 464235 h 1218970"/>
                <a:gd name="connsiteX22" fmla="*/ 898543 w 1043029"/>
                <a:gd name="connsiteY22" fmla="*/ 208648 h 1218970"/>
                <a:gd name="connsiteX23" fmla="*/ 1043005 w 1043029"/>
                <a:gd name="connsiteY23" fmla="*/ 137211 h 1218970"/>
                <a:gd name="connsiteX0" fmla="*/ 1043005 w 1043029"/>
                <a:gd name="connsiteY0" fmla="*/ 137211 h 1218970"/>
                <a:gd name="connsiteX1" fmla="*/ 771542 w 1043029"/>
                <a:gd name="connsiteY1" fmla="*/ 2272 h 1218970"/>
                <a:gd name="connsiteX2" fmla="*/ 650098 w 1043029"/>
                <a:gd name="connsiteY2" fmla="*/ 64186 h 1218970"/>
                <a:gd name="connsiteX3" fmla="*/ 596124 w 1043029"/>
                <a:gd name="connsiteY3" fmla="*/ 212617 h 1218970"/>
                <a:gd name="connsiteX4" fmla="*/ 325455 w 1043029"/>
                <a:gd name="connsiteY4" fmla="*/ 382479 h 1218970"/>
                <a:gd name="connsiteX5" fmla="*/ 59548 w 1043029"/>
                <a:gd name="connsiteY5" fmla="*/ 707123 h 1218970"/>
                <a:gd name="connsiteX6" fmla="*/ 7161 w 1043029"/>
                <a:gd name="connsiteY6" fmla="*/ 827773 h 1218970"/>
                <a:gd name="connsiteX7" fmla="*/ 305611 w 1043029"/>
                <a:gd name="connsiteY7" fmla="*/ 912704 h 1218970"/>
                <a:gd name="connsiteX8" fmla="*/ 396892 w 1043029"/>
                <a:gd name="connsiteY8" fmla="*/ 1166704 h 1218970"/>
                <a:gd name="connsiteX9" fmla="*/ 791386 w 1043029"/>
                <a:gd name="connsiteY9" fmla="*/ 1216711 h 1218970"/>
                <a:gd name="connsiteX10" fmla="*/ 833455 w 1043029"/>
                <a:gd name="connsiteY10" fmla="*/ 1110348 h 1218970"/>
                <a:gd name="connsiteX11" fmla="*/ 695342 w 1043029"/>
                <a:gd name="connsiteY11" fmla="*/ 1072248 h 1218970"/>
                <a:gd name="connsiteX12" fmla="*/ 587392 w 1043029"/>
                <a:gd name="connsiteY12" fmla="*/ 820629 h 1218970"/>
                <a:gd name="connsiteX13" fmla="*/ 483411 w 1043029"/>
                <a:gd name="connsiteY13" fmla="*/ 861904 h 1218970"/>
                <a:gd name="connsiteX14" fmla="*/ 558024 w 1043029"/>
                <a:gd name="connsiteY14" fmla="*/ 1047641 h 1218970"/>
                <a:gd name="connsiteX15" fmla="*/ 516749 w 1043029"/>
                <a:gd name="connsiteY15" fmla="*/ 1075423 h 1218970"/>
                <a:gd name="connsiteX16" fmla="*/ 473092 w 1043029"/>
                <a:gd name="connsiteY16" fmla="*/ 1029385 h 1218970"/>
                <a:gd name="connsiteX17" fmla="*/ 430230 w 1043029"/>
                <a:gd name="connsiteY17" fmla="*/ 891273 h 1218970"/>
                <a:gd name="connsiteX18" fmla="*/ 486586 w 1043029"/>
                <a:gd name="connsiteY18" fmla="*/ 861904 h 1218970"/>
                <a:gd name="connsiteX19" fmla="*/ 590569 w 1043029"/>
                <a:gd name="connsiteY19" fmla="*/ 829361 h 1218970"/>
                <a:gd name="connsiteX20" fmla="*/ 663592 w 1043029"/>
                <a:gd name="connsiteY20" fmla="*/ 699185 h 1218970"/>
                <a:gd name="connsiteX21" fmla="*/ 816786 w 1043029"/>
                <a:gd name="connsiteY21" fmla="*/ 464235 h 1218970"/>
                <a:gd name="connsiteX22" fmla="*/ 898543 w 1043029"/>
                <a:gd name="connsiteY22" fmla="*/ 208648 h 1218970"/>
                <a:gd name="connsiteX23" fmla="*/ 1043005 w 1043029"/>
                <a:gd name="connsiteY23" fmla="*/ 137211 h 1218970"/>
                <a:gd name="connsiteX0" fmla="*/ 1043005 w 1043029"/>
                <a:gd name="connsiteY0" fmla="*/ 137211 h 1218970"/>
                <a:gd name="connsiteX1" fmla="*/ 771542 w 1043029"/>
                <a:gd name="connsiteY1" fmla="*/ 2272 h 1218970"/>
                <a:gd name="connsiteX2" fmla="*/ 650098 w 1043029"/>
                <a:gd name="connsiteY2" fmla="*/ 64186 h 1218970"/>
                <a:gd name="connsiteX3" fmla="*/ 596124 w 1043029"/>
                <a:gd name="connsiteY3" fmla="*/ 212617 h 1218970"/>
                <a:gd name="connsiteX4" fmla="*/ 325455 w 1043029"/>
                <a:gd name="connsiteY4" fmla="*/ 382479 h 1218970"/>
                <a:gd name="connsiteX5" fmla="*/ 59548 w 1043029"/>
                <a:gd name="connsiteY5" fmla="*/ 707123 h 1218970"/>
                <a:gd name="connsiteX6" fmla="*/ 7161 w 1043029"/>
                <a:gd name="connsiteY6" fmla="*/ 827773 h 1218970"/>
                <a:gd name="connsiteX7" fmla="*/ 305611 w 1043029"/>
                <a:gd name="connsiteY7" fmla="*/ 912704 h 1218970"/>
                <a:gd name="connsiteX8" fmla="*/ 396892 w 1043029"/>
                <a:gd name="connsiteY8" fmla="*/ 1166704 h 1218970"/>
                <a:gd name="connsiteX9" fmla="*/ 791386 w 1043029"/>
                <a:gd name="connsiteY9" fmla="*/ 1216711 h 1218970"/>
                <a:gd name="connsiteX10" fmla="*/ 833455 w 1043029"/>
                <a:gd name="connsiteY10" fmla="*/ 1110348 h 1218970"/>
                <a:gd name="connsiteX11" fmla="*/ 695342 w 1043029"/>
                <a:gd name="connsiteY11" fmla="*/ 1072248 h 1218970"/>
                <a:gd name="connsiteX12" fmla="*/ 587392 w 1043029"/>
                <a:gd name="connsiteY12" fmla="*/ 820629 h 1218970"/>
                <a:gd name="connsiteX13" fmla="*/ 483411 w 1043029"/>
                <a:gd name="connsiteY13" fmla="*/ 861904 h 1218970"/>
                <a:gd name="connsiteX14" fmla="*/ 558024 w 1043029"/>
                <a:gd name="connsiteY14" fmla="*/ 1047641 h 1218970"/>
                <a:gd name="connsiteX15" fmla="*/ 516749 w 1043029"/>
                <a:gd name="connsiteY15" fmla="*/ 1075423 h 1218970"/>
                <a:gd name="connsiteX16" fmla="*/ 473092 w 1043029"/>
                <a:gd name="connsiteY16" fmla="*/ 1029385 h 1218970"/>
                <a:gd name="connsiteX17" fmla="*/ 430230 w 1043029"/>
                <a:gd name="connsiteY17" fmla="*/ 891273 h 1218970"/>
                <a:gd name="connsiteX18" fmla="*/ 486586 w 1043029"/>
                <a:gd name="connsiteY18" fmla="*/ 861904 h 1218970"/>
                <a:gd name="connsiteX19" fmla="*/ 585807 w 1043029"/>
                <a:gd name="connsiteY19" fmla="*/ 822217 h 1218970"/>
                <a:gd name="connsiteX20" fmla="*/ 663592 w 1043029"/>
                <a:gd name="connsiteY20" fmla="*/ 699185 h 1218970"/>
                <a:gd name="connsiteX21" fmla="*/ 816786 w 1043029"/>
                <a:gd name="connsiteY21" fmla="*/ 464235 h 1218970"/>
                <a:gd name="connsiteX22" fmla="*/ 898543 w 1043029"/>
                <a:gd name="connsiteY22" fmla="*/ 208648 h 1218970"/>
                <a:gd name="connsiteX23" fmla="*/ 1043005 w 1043029"/>
                <a:gd name="connsiteY23" fmla="*/ 137211 h 1218970"/>
                <a:gd name="connsiteX0" fmla="*/ 1040624 w 1040649"/>
                <a:gd name="connsiteY0" fmla="*/ 147211 h 1219445"/>
                <a:gd name="connsiteX1" fmla="*/ 771542 w 1040649"/>
                <a:gd name="connsiteY1" fmla="*/ 2747 h 1219445"/>
                <a:gd name="connsiteX2" fmla="*/ 650098 w 1040649"/>
                <a:gd name="connsiteY2" fmla="*/ 64661 h 1219445"/>
                <a:gd name="connsiteX3" fmla="*/ 596124 w 1040649"/>
                <a:gd name="connsiteY3" fmla="*/ 213092 h 1219445"/>
                <a:gd name="connsiteX4" fmla="*/ 325455 w 1040649"/>
                <a:gd name="connsiteY4" fmla="*/ 382954 h 1219445"/>
                <a:gd name="connsiteX5" fmla="*/ 59548 w 1040649"/>
                <a:gd name="connsiteY5" fmla="*/ 707598 h 1219445"/>
                <a:gd name="connsiteX6" fmla="*/ 7161 w 1040649"/>
                <a:gd name="connsiteY6" fmla="*/ 828248 h 1219445"/>
                <a:gd name="connsiteX7" fmla="*/ 305611 w 1040649"/>
                <a:gd name="connsiteY7" fmla="*/ 913179 h 1219445"/>
                <a:gd name="connsiteX8" fmla="*/ 396892 w 1040649"/>
                <a:gd name="connsiteY8" fmla="*/ 1167179 h 1219445"/>
                <a:gd name="connsiteX9" fmla="*/ 791386 w 1040649"/>
                <a:gd name="connsiteY9" fmla="*/ 1217186 h 1219445"/>
                <a:gd name="connsiteX10" fmla="*/ 833455 w 1040649"/>
                <a:gd name="connsiteY10" fmla="*/ 1110823 h 1219445"/>
                <a:gd name="connsiteX11" fmla="*/ 695342 w 1040649"/>
                <a:gd name="connsiteY11" fmla="*/ 1072723 h 1219445"/>
                <a:gd name="connsiteX12" fmla="*/ 587392 w 1040649"/>
                <a:gd name="connsiteY12" fmla="*/ 821104 h 1219445"/>
                <a:gd name="connsiteX13" fmla="*/ 483411 w 1040649"/>
                <a:gd name="connsiteY13" fmla="*/ 862379 h 1219445"/>
                <a:gd name="connsiteX14" fmla="*/ 558024 w 1040649"/>
                <a:gd name="connsiteY14" fmla="*/ 1048116 h 1219445"/>
                <a:gd name="connsiteX15" fmla="*/ 516749 w 1040649"/>
                <a:gd name="connsiteY15" fmla="*/ 1075898 h 1219445"/>
                <a:gd name="connsiteX16" fmla="*/ 473092 w 1040649"/>
                <a:gd name="connsiteY16" fmla="*/ 1029860 h 1219445"/>
                <a:gd name="connsiteX17" fmla="*/ 430230 w 1040649"/>
                <a:gd name="connsiteY17" fmla="*/ 891748 h 1219445"/>
                <a:gd name="connsiteX18" fmla="*/ 486586 w 1040649"/>
                <a:gd name="connsiteY18" fmla="*/ 862379 h 1219445"/>
                <a:gd name="connsiteX19" fmla="*/ 585807 w 1040649"/>
                <a:gd name="connsiteY19" fmla="*/ 822692 h 1219445"/>
                <a:gd name="connsiteX20" fmla="*/ 663592 w 1040649"/>
                <a:gd name="connsiteY20" fmla="*/ 699660 h 1219445"/>
                <a:gd name="connsiteX21" fmla="*/ 816786 w 1040649"/>
                <a:gd name="connsiteY21" fmla="*/ 464710 h 1219445"/>
                <a:gd name="connsiteX22" fmla="*/ 898543 w 1040649"/>
                <a:gd name="connsiteY22" fmla="*/ 209123 h 1219445"/>
                <a:gd name="connsiteX23" fmla="*/ 1040624 w 1040649"/>
                <a:gd name="connsiteY23" fmla="*/ 147211 h 1219445"/>
                <a:gd name="connsiteX0" fmla="*/ 1040624 w 1040655"/>
                <a:gd name="connsiteY0" fmla="*/ 150512 h 1222746"/>
                <a:gd name="connsiteX1" fmla="*/ 771542 w 1040655"/>
                <a:gd name="connsiteY1" fmla="*/ 6048 h 1222746"/>
                <a:gd name="connsiteX2" fmla="*/ 650098 w 1040655"/>
                <a:gd name="connsiteY2" fmla="*/ 67962 h 1222746"/>
                <a:gd name="connsiteX3" fmla="*/ 596124 w 1040655"/>
                <a:gd name="connsiteY3" fmla="*/ 216393 h 1222746"/>
                <a:gd name="connsiteX4" fmla="*/ 325455 w 1040655"/>
                <a:gd name="connsiteY4" fmla="*/ 386255 h 1222746"/>
                <a:gd name="connsiteX5" fmla="*/ 59548 w 1040655"/>
                <a:gd name="connsiteY5" fmla="*/ 710899 h 1222746"/>
                <a:gd name="connsiteX6" fmla="*/ 7161 w 1040655"/>
                <a:gd name="connsiteY6" fmla="*/ 831549 h 1222746"/>
                <a:gd name="connsiteX7" fmla="*/ 305611 w 1040655"/>
                <a:gd name="connsiteY7" fmla="*/ 916480 h 1222746"/>
                <a:gd name="connsiteX8" fmla="*/ 396892 w 1040655"/>
                <a:gd name="connsiteY8" fmla="*/ 1170480 h 1222746"/>
                <a:gd name="connsiteX9" fmla="*/ 791386 w 1040655"/>
                <a:gd name="connsiteY9" fmla="*/ 1220487 h 1222746"/>
                <a:gd name="connsiteX10" fmla="*/ 833455 w 1040655"/>
                <a:gd name="connsiteY10" fmla="*/ 1114124 h 1222746"/>
                <a:gd name="connsiteX11" fmla="*/ 695342 w 1040655"/>
                <a:gd name="connsiteY11" fmla="*/ 1076024 h 1222746"/>
                <a:gd name="connsiteX12" fmla="*/ 587392 w 1040655"/>
                <a:gd name="connsiteY12" fmla="*/ 824405 h 1222746"/>
                <a:gd name="connsiteX13" fmla="*/ 483411 w 1040655"/>
                <a:gd name="connsiteY13" fmla="*/ 865680 h 1222746"/>
                <a:gd name="connsiteX14" fmla="*/ 558024 w 1040655"/>
                <a:gd name="connsiteY14" fmla="*/ 1051417 h 1222746"/>
                <a:gd name="connsiteX15" fmla="*/ 516749 w 1040655"/>
                <a:gd name="connsiteY15" fmla="*/ 1079199 h 1222746"/>
                <a:gd name="connsiteX16" fmla="*/ 473092 w 1040655"/>
                <a:gd name="connsiteY16" fmla="*/ 1033161 h 1222746"/>
                <a:gd name="connsiteX17" fmla="*/ 430230 w 1040655"/>
                <a:gd name="connsiteY17" fmla="*/ 895049 h 1222746"/>
                <a:gd name="connsiteX18" fmla="*/ 486586 w 1040655"/>
                <a:gd name="connsiteY18" fmla="*/ 865680 h 1222746"/>
                <a:gd name="connsiteX19" fmla="*/ 585807 w 1040655"/>
                <a:gd name="connsiteY19" fmla="*/ 825993 h 1222746"/>
                <a:gd name="connsiteX20" fmla="*/ 663592 w 1040655"/>
                <a:gd name="connsiteY20" fmla="*/ 702961 h 1222746"/>
                <a:gd name="connsiteX21" fmla="*/ 816786 w 1040655"/>
                <a:gd name="connsiteY21" fmla="*/ 468011 h 1222746"/>
                <a:gd name="connsiteX22" fmla="*/ 898543 w 1040655"/>
                <a:gd name="connsiteY22" fmla="*/ 212424 h 1222746"/>
                <a:gd name="connsiteX23" fmla="*/ 1040624 w 1040655"/>
                <a:gd name="connsiteY23" fmla="*/ 150512 h 1222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40655" h="1222746">
                  <a:moveTo>
                    <a:pt x="1040624" y="150512"/>
                  </a:moveTo>
                  <a:cubicBezTo>
                    <a:pt x="1043269" y="94684"/>
                    <a:pt x="877111" y="46000"/>
                    <a:pt x="771542" y="6048"/>
                  </a:cubicBezTo>
                  <a:cubicBezTo>
                    <a:pt x="709322" y="-17499"/>
                    <a:pt x="679334" y="32905"/>
                    <a:pt x="650098" y="67962"/>
                  </a:cubicBezTo>
                  <a:cubicBezTo>
                    <a:pt x="620862" y="103019"/>
                    <a:pt x="654200" y="166122"/>
                    <a:pt x="596124" y="216393"/>
                  </a:cubicBezTo>
                  <a:cubicBezTo>
                    <a:pt x="538445" y="269839"/>
                    <a:pt x="414884" y="303837"/>
                    <a:pt x="325455" y="386255"/>
                  </a:cubicBezTo>
                  <a:cubicBezTo>
                    <a:pt x="236026" y="468673"/>
                    <a:pt x="112994" y="639858"/>
                    <a:pt x="59548" y="710899"/>
                  </a:cubicBezTo>
                  <a:cubicBezTo>
                    <a:pt x="29915" y="745030"/>
                    <a:pt x="-18262" y="784544"/>
                    <a:pt x="7161" y="831549"/>
                  </a:cubicBezTo>
                  <a:cubicBezTo>
                    <a:pt x="55315" y="920581"/>
                    <a:pt x="190253" y="908807"/>
                    <a:pt x="305611" y="916480"/>
                  </a:cubicBezTo>
                  <a:cubicBezTo>
                    <a:pt x="336038" y="1001147"/>
                    <a:pt x="361703" y="1142963"/>
                    <a:pt x="396892" y="1170480"/>
                  </a:cubicBezTo>
                  <a:cubicBezTo>
                    <a:pt x="567284" y="1209373"/>
                    <a:pt x="718626" y="1229880"/>
                    <a:pt x="791386" y="1220487"/>
                  </a:cubicBezTo>
                  <a:cubicBezTo>
                    <a:pt x="864146" y="1211094"/>
                    <a:pt x="848536" y="1133174"/>
                    <a:pt x="833455" y="1114124"/>
                  </a:cubicBezTo>
                  <a:cubicBezTo>
                    <a:pt x="817051" y="1095206"/>
                    <a:pt x="738337" y="1124311"/>
                    <a:pt x="695342" y="1076024"/>
                  </a:cubicBezTo>
                  <a:lnTo>
                    <a:pt x="587392" y="824405"/>
                  </a:lnTo>
                  <a:lnTo>
                    <a:pt x="483411" y="865680"/>
                  </a:lnTo>
                  <a:cubicBezTo>
                    <a:pt x="484469" y="907484"/>
                    <a:pt x="552468" y="1015831"/>
                    <a:pt x="558024" y="1051417"/>
                  </a:cubicBezTo>
                  <a:cubicBezTo>
                    <a:pt x="563580" y="1087003"/>
                    <a:pt x="530904" y="1082242"/>
                    <a:pt x="516749" y="1079199"/>
                  </a:cubicBezTo>
                  <a:cubicBezTo>
                    <a:pt x="502594" y="1076156"/>
                    <a:pt x="487512" y="1063853"/>
                    <a:pt x="473092" y="1033161"/>
                  </a:cubicBezTo>
                  <a:cubicBezTo>
                    <a:pt x="458672" y="1002469"/>
                    <a:pt x="424409" y="925741"/>
                    <a:pt x="430230" y="895049"/>
                  </a:cubicBezTo>
                  <a:lnTo>
                    <a:pt x="486586" y="865680"/>
                  </a:lnTo>
                  <a:lnTo>
                    <a:pt x="585807" y="825993"/>
                  </a:lnTo>
                  <a:lnTo>
                    <a:pt x="663592" y="702961"/>
                  </a:lnTo>
                  <a:cubicBezTo>
                    <a:pt x="700104" y="640916"/>
                    <a:pt x="777628" y="549767"/>
                    <a:pt x="816786" y="468011"/>
                  </a:cubicBezTo>
                  <a:cubicBezTo>
                    <a:pt x="855944" y="386255"/>
                    <a:pt x="859252" y="264944"/>
                    <a:pt x="898543" y="212424"/>
                  </a:cubicBezTo>
                  <a:cubicBezTo>
                    <a:pt x="935056" y="157920"/>
                    <a:pt x="1038713" y="190854"/>
                    <a:pt x="1040624" y="150512"/>
                  </a:cubicBez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4446620" y="1338631"/>
              <a:ext cx="1713110" cy="696552"/>
            </a:xfrm>
            <a:custGeom>
              <a:avLst/>
              <a:gdLst>
                <a:gd name="connsiteX0" fmla="*/ 282575 w 1708150"/>
                <a:gd name="connsiteY0" fmla="*/ 282575 h 676275"/>
                <a:gd name="connsiteX1" fmla="*/ 88900 w 1708150"/>
                <a:gd name="connsiteY1" fmla="*/ 336550 h 676275"/>
                <a:gd name="connsiteX2" fmla="*/ 0 w 1708150"/>
                <a:gd name="connsiteY2" fmla="*/ 523875 h 676275"/>
                <a:gd name="connsiteX3" fmla="*/ 190500 w 1708150"/>
                <a:gd name="connsiteY3" fmla="*/ 603250 h 676275"/>
                <a:gd name="connsiteX4" fmla="*/ 1593850 w 1708150"/>
                <a:gd name="connsiteY4" fmla="*/ 676275 h 676275"/>
                <a:gd name="connsiteX5" fmla="*/ 1708150 w 1708150"/>
                <a:gd name="connsiteY5" fmla="*/ 565150 h 676275"/>
                <a:gd name="connsiteX6" fmla="*/ 1616075 w 1708150"/>
                <a:gd name="connsiteY6" fmla="*/ 438150 h 676275"/>
                <a:gd name="connsiteX7" fmla="*/ 1530350 w 1708150"/>
                <a:gd name="connsiteY7" fmla="*/ 276225 h 676275"/>
                <a:gd name="connsiteX8" fmla="*/ 1670050 w 1708150"/>
                <a:gd name="connsiteY8" fmla="*/ 95250 h 676275"/>
                <a:gd name="connsiteX9" fmla="*/ 1308100 w 1708150"/>
                <a:gd name="connsiteY9" fmla="*/ 85725 h 676275"/>
                <a:gd name="connsiteX10" fmla="*/ 1466850 w 1708150"/>
                <a:gd name="connsiteY10" fmla="*/ 244475 h 676275"/>
                <a:gd name="connsiteX11" fmla="*/ 1438275 w 1708150"/>
                <a:gd name="connsiteY11" fmla="*/ 400050 h 676275"/>
                <a:gd name="connsiteX12" fmla="*/ 1228725 w 1708150"/>
                <a:gd name="connsiteY12" fmla="*/ 393700 h 676275"/>
                <a:gd name="connsiteX13" fmla="*/ 1254125 w 1708150"/>
                <a:gd name="connsiteY13" fmla="*/ 219075 h 676275"/>
                <a:gd name="connsiteX14" fmla="*/ 1200150 w 1708150"/>
                <a:gd name="connsiteY14" fmla="*/ 107950 h 676275"/>
                <a:gd name="connsiteX15" fmla="*/ 1133475 w 1708150"/>
                <a:gd name="connsiteY15" fmla="*/ 200025 h 676275"/>
                <a:gd name="connsiteX16" fmla="*/ 1143000 w 1708150"/>
                <a:gd name="connsiteY16" fmla="*/ 374650 h 676275"/>
                <a:gd name="connsiteX17" fmla="*/ 965200 w 1708150"/>
                <a:gd name="connsiteY17" fmla="*/ 368300 h 676275"/>
                <a:gd name="connsiteX18" fmla="*/ 971550 w 1708150"/>
                <a:gd name="connsiteY18" fmla="*/ 206375 h 676275"/>
                <a:gd name="connsiteX19" fmla="*/ 1108075 w 1708150"/>
                <a:gd name="connsiteY19" fmla="*/ 73025 h 676275"/>
                <a:gd name="connsiteX20" fmla="*/ 736600 w 1708150"/>
                <a:gd name="connsiteY20" fmla="*/ 31750 h 676275"/>
                <a:gd name="connsiteX21" fmla="*/ 873125 w 1708150"/>
                <a:gd name="connsiteY21" fmla="*/ 190500 h 676275"/>
                <a:gd name="connsiteX22" fmla="*/ 831850 w 1708150"/>
                <a:gd name="connsiteY22" fmla="*/ 371475 h 676275"/>
                <a:gd name="connsiteX23" fmla="*/ 660400 w 1708150"/>
                <a:gd name="connsiteY23" fmla="*/ 346075 h 676275"/>
                <a:gd name="connsiteX24" fmla="*/ 676275 w 1708150"/>
                <a:gd name="connsiteY24" fmla="*/ 120650 h 676275"/>
                <a:gd name="connsiteX25" fmla="*/ 619125 w 1708150"/>
                <a:gd name="connsiteY25" fmla="*/ 9525 h 676275"/>
                <a:gd name="connsiteX26" fmla="*/ 539750 w 1708150"/>
                <a:gd name="connsiteY26" fmla="*/ 161925 h 676275"/>
                <a:gd name="connsiteX27" fmla="*/ 577850 w 1708150"/>
                <a:gd name="connsiteY27" fmla="*/ 352425 h 676275"/>
                <a:gd name="connsiteX28" fmla="*/ 352425 w 1708150"/>
                <a:gd name="connsiteY28" fmla="*/ 339725 h 676275"/>
                <a:gd name="connsiteX29" fmla="*/ 403225 w 1708150"/>
                <a:gd name="connsiteY29" fmla="*/ 104775 h 676275"/>
                <a:gd name="connsiteX30" fmla="*/ 450850 w 1708150"/>
                <a:gd name="connsiteY30" fmla="*/ 31750 h 676275"/>
                <a:gd name="connsiteX31" fmla="*/ 161925 w 1708150"/>
                <a:gd name="connsiteY31" fmla="*/ 0 h 676275"/>
                <a:gd name="connsiteX32" fmla="*/ 282575 w 1708150"/>
                <a:gd name="connsiteY32" fmla="*/ 282575 h 676275"/>
                <a:gd name="connsiteX0" fmla="*/ 285552 w 1711127"/>
                <a:gd name="connsiteY0" fmla="*/ 282575 h 676275"/>
                <a:gd name="connsiteX1" fmla="*/ 91877 w 1711127"/>
                <a:gd name="connsiteY1" fmla="*/ 336550 h 676275"/>
                <a:gd name="connsiteX2" fmla="*/ 2977 w 1711127"/>
                <a:gd name="connsiteY2" fmla="*/ 523875 h 676275"/>
                <a:gd name="connsiteX3" fmla="*/ 193477 w 1711127"/>
                <a:gd name="connsiteY3" fmla="*/ 603250 h 676275"/>
                <a:gd name="connsiteX4" fmla="*/ 1596827 w 1711127"/>
                <a:gd name="connsiteY4" fmla="*/ 676275 h 676275"/>
                <a:gd name="connsiteX5" fmla="*/ 1711127 w 1711127"/>
                <a:gd name="connsiteY5" fmla="*/ 565150 h 676275"/>
                <a:gd name="connsiteX6" fmla="*/ 1619052 w 1711127"/>
                <a:gd name="connsiteY6" fmla="*/ 438150 h 676275"/>
                <a:gd name="connsiteX7" fmla="*/ 1533327 w 1711127"/>
                <a:gd name="connsiteY7" fmla="*/ 276225 h 676275"/>
                <a:gd name="connsiteX8" fmla="*/ 1673027 w 1711127"/>
                <a:gd name="connsiteY8" fmla="*/ 95250 h 676275"/>
                <a:gd name="connsiteX9" fmla="*/ 1311077 w 1711127"/>
                <a:gd name="connsiteY9" fmla="*/ 85725 h 676275"/>
                <a:gd name="connsiteX10" fmla="*/ 1469827 w 1711127"/>
                <a:gd name="connsiteY10" fmla="*/ 244475 h 676275"/>
                <a:gd name="connsiteX11" fmla="*/ 1441252 w 1711127"/>
                <a:gd name="connsiteY11" fmla="*/ 400050 h 676275"/>
                <a:gd name="connsiteX12" fmla="*/ 1231702 w 1711127"/>
                <a:gd name="connsiteY12" fmla="*/ 393700 h 676275"/>
                <a:gd name="connsiteX13" fmla="*/ 1257102 w 1711127"/>
                <a:gd name="connsiteY13" fmla="*/ 219075 h 676275"/>
                <a:gd name="connsiteX14" fmla="*/ 1203127 w 1711127"/>
                <a:gd name="connsiteY14" fmla="*/ 107950 h 676275"/>
                <a:gd name="connsiteX15" fmla="*/ 1136452 w 1711127"/>
                <a:gd name="connsiteY15" fmla="*/ 200025 h 676275"/>
                <a:gd name="connsiteX16" fmla="*/ 1145977 w 1711127"/>
                <a:gd name="connsiteY16" fmla="*/ 374650 h 676275"/>
                <a:gd name="connsiteX17" fmla="*/ 968177 w 1711127"/>
                <a:gd name="connsiteY17" fmla="*/ 368300 h 676275"/>
                <a:gd name="connsiteX18" fmla="*/ 974527 w 1711127"/>
                <a:gd name="connsiteY18" fmla="*/ 206375 h 676275"/>
                <a:gd name="connsiteX19" fmla="*/ 1111052 w 1711127"/>
                <a:gd name="connsiteY19" fmla="*/ 73025 h 676275"/>
                <a:gd name="connsiteX20" fmla="*/ 739577 w 1711127"/>
                <a:gd name="connsiteY20" fmla="*/ 31750 h 676275"/>
                <a:gd name="connsiteX21" fmla="*/ 876102 w 1711127"/>
                <a:gd name="connsiteY21" fmla="*/ 190500 h 676275"/>
                <a:gd name="connsiteX22" fmla="*/ 834827 w 1711127"/>
                <a:gd name="connsiteY22" fmla="*/ 371475 h 676275"/>
                <a:gd name="connsiteX23" fmla="*/ 663377 w 1711127"/>
                <a:gd name="connsiteY23" fmla="*/ 346075 h 676275"/>
                <a:gd name="connsiteX24" fmla="*/ 679252 w 1711127"/>
                <a:gd name="connsiteY24" fmla="*/ 120650 h 676275"/>
                <a:gd name="connsiteX25" fmla="*/ 622102 w 1711127"/>
                <a:gd name="connsiteY25" fmla="*/ 9525 h 676275"/>
                <a:gd name="connsiteX26" fmla="*/ 542727 w 1711127"/>
                <a:gd name="connsiteY26" fmla="*/ 161925 h 676275"/>
                <a:gd name="connsiteX27" fmla="*/ 580827 w 1711127"/>
                <a:gd name="connsiteY27" fmla="*/ 352425 h 676275"/>
                <a:gd name="connsiteX28" fmla="*/ 355402 w 1711127"/>
                <a:gd name="connsiteY28" fmla="*/ 339725 h 676275"/>
                <a:gd name="connsiteX29" fmla="*/ 406202 w 1711127"/>
                <a:gd name="connsiteY29" fmla="*/ 104775 h 676275"/>
                <a:gd name="connsiteX30" fmla="*/ 453827 w 1711127"/>
                <a:gd name="connsiteY30" fmla="*/ 31750 h 676275"/>
                <a:gd name="connsiteX31" fmla="*/ 164902 w 1711127"/>
                <a:gd name="connsiteY31" fmla="*/ 0 h 676275"/>
                <a:gd name="connsiteX32" fmla="*/ 285552 w 1711127"/>
                <a:gd name="connsiteY32" fmla="*/ 282575 h 676275"/>
                <a:gd name="connsiteX0" fmla="*/ 285552 w 1711127"/>
                <a:gd name="connsiteY0" fmla="*/ 282575 h 676275"/>
                <a:gd name="connsiteX1" fmla="*/ 91877 w 1711127"/>
                <a:gd name="connsiteY1" fmla="*/ 336550 h 676275"/>
                <a:gd name="connsiteX2" fmla="*/ 2977 w 1711127"/>
                <a:gd name="connsiteY2" fmla="*/ 523875 h 676275"/>
                <a:gd name="connsiteX3" fmla="*/ 193477 w 1711127"/>
                <a:gd name="connsiteY3" fmla="*/ 603250 h 676275"/>
                <a:gd name="connsiteX4" fmla="*/ 1596827 w 1711127"/>
                <a:gd name="connsiteY4" fmla="*/ 676275 h 676275"/>
                <a:gd name="connsiteX5" fmla="*/ 1711127 w 1711127"/>
                <a:gd name="connsiteY5" fmla="*/ 565150 h 676275"/>
                <a:gd name="connsiteX6" fmla="*/ 1619052 w 1711127"/>
                <a:gd name="connsiteY6" fmla="*/ 438150 h 676275"/>
                <a:gd name="connsiteX7" fmla="*/ 1533327 w 1711127"/>
                <a:gd name="connsiteY7" fmla="*/ 276225 h 676275"/>
                <a:gd name="connsiteX8" fmla="*/ 1673027 w 1711127"/>
                <a:gd name="connsiteY8" fmla="*/ 95250 h 676275"/>
                <a:gd name="connsiteX9" fmla="*/ 1311077 w 1711127"/>
                <a:gd name="connsiteY9" fmla="*/ 85725 h 676275"/>
                <a:gd name="connsiteX10" fmla="*/ 1469827 w 1711127"/>
                <a:gd name="connsiteY10" fmla="*/ 244475 h 676275"/>
                <a:gd name="connsiteX11" fmla="*/ 1441252 w 1711127"/>
                <a:gd name="connsiteY11" fmla="*/ 400050 h 676275"/>
                <a:gd name="connsiteX12" fmla="*/ 1231702 w 1711127"/>
                <a:gd name="connsiteY12" fmla="*/ 393700 h 676275"/>
                <a:gd name="connsiteX13" fmla="*/ 1257102 w 1711127"/>
                <a:gd name="connsiteY13" fmla="*/ 219075 h 676275"/>
                <a:gd name="connsiteX14" fmla="*/ 1203127 w 1711127"/>
                <a:gd name="connsiteY14" fmla="*/ 107950 h 676275"/>
                <a:gd name="connsiteX15" fmla="*/ 1136452 w 1711127"/>
                <a:gd name="connsiteY15" fmla="*/ 200025 h 676275"/>
                <a:gd name="connsiteX16" fmla="*/ 1145977 w 1711127"/>
                <a:gd name="connsiteY16" fmla="*/ 374650 h 676275"/>
                <a:gd name="connsiteX17" fmla="*/ 968177 w 1711127"/>
                <a:gd name="connsiteY17" fmla="*/ 368300 h 676275"/>
                <a:gd name="connsiteX18" fmla="*/ 974527 w 1711127"/>
                <a:gd name="connsiteY18" fmla="*/ 206375 h 676275"/>
                <a:gd name="connsiteX19" fmla="*/ 1111052 w 1711127"/>
                <a:gd name="connsiteY19" fmla="*/ 73025 h 676275"/>
                <a:gd name="connsiteX20" fmla="*/ 739577 w 1711127"/>
                <a:gd name="connsiteY20" fmla="*/ 31750 h 676275"/>
                <a:gd name="connsiteX21" fmla="*/ 876102 w 1711127"/>
                <a:gd name="connsiteY21" fmla="*/ 190500 h 676275"/>
                <a:gd name="connsiteX22" fmla="*/ 834827 w 1711127"/>
                <a:gd name="connsiteY22" fmla="*/ 371475 h 676275"/>
                <a:gd name="connsiteX23" fmla="*/ 663377 w 1711127"/>
                <a:gd name="connsiteY23" fmla="*/ 346075 h 676275"/>
                <a:gd name="connsiteX24" fmla="*/ 679252 w 1711127"/>
                <a:gd name="connsiteY24" fmla="*/ 120650 h 676275"/>
                <a:gd name="connsiteX25" fmla="*/ 622102 w 1711127"/>
                <a:gd name="connsiteY25" fmla="*/ 9525 h 676275"/>
                <a:gd name="connsiteX26" fmla="*/ 542727 w 1711127"/>
                <a:gd name="connsiteY26" fmla="*/ 161925 h 676275"/>
                <a:gd name="connsiteX27" fmla="*/ 580827 w 1711127"/>
                <a:gd name="connsiteY27" fmla="*/ 352425 h 676275"/>
                <a:gd name="connsiteX28" fmla="*/ 355402 w 1711127"/>
                <a:gd name="connsiteY28" fmla="*/ 339725 h 676275"/>
                <a:gd name="connsiteX29" fmla="*/ 406202 w 1711127"/>
                <a:gd name="connsiteY29" fmla="*/ 104775 h 676275"/>
                <a:gd name="connsiteX30" fmla="*/ 453827 w 1711127"/>
                <a:gd name="connsiteY30" fmla="*/ 31750 h 676275"/>
                <a:gd name="connsiteX31" fmla="*/ 164902 w 1711127"/>
                <a:gd name="connsiteY31" fmla="*/ 0 h 676275"/>
                <a:gd name="connsiteX32" fmla="*/ 285552 w 1711127"/>
                <a:gd name="connsiteY32" fmla="*/ 282575 h 676275"/>
                <a:gd name="connsiteX0" fmla="*/ 285552 w 1711127"/>
                <a:gd name="connsiteY0" fmla="*/ 282575 h 676275"/>
                <a:gd name="connsiteX1" fmla="*/ 91877 w 1711127"/>
                <a:gd name="connsiteY1" fmla="*/ 336550 h 676275"/>
                <a:gd name="connsiteX2" fmla="*/ 2977 w 1711127"/>
                <a:gd name="connsiteY2" fmla="*/ 523875 h 676275"/>
                <a:gd name="connsiteX3" fmla="*/ 193477 w 1711127"/>
                <a:gd name="connsiteY3" fmla="*/ 603250 h 676275"/>
                <a:gd name="connsiteX4" fmla="*/ 1596827 w 1711127"/>
                <a:gd name="connsiteY4" fmla="*/ 676275 h 676275"/>
                <a:gd name="connsiteX5" fmla="*/ 1711127 w 1711127"/>
                <a:gd name="connsiteY5" fmla="*/ 565150 h 676275"/>
                <a:gd name="connsiteX6" fmla="*/ 1619052 w 1711127"/>
                <a:gd name="connsiteY6" fmla="*/ 438150 h 676275"/>
                <a:gd name="connsiteX7" fmla="*/ 1533327 w 1711127"/>
                <a:gd name="connsiteY7" fmla="*/ 276225 h 676275"/>
                <a:gd name="connsiteX8" fmla="*/ 1673027 w 1711127"/>
                <a:gd name="connsiteY8" fmla="*/ 95250 h 676275"/>
                <a:gd name="connsiteX9" fmla="*/ 1311077 w 1711127"/>
                <a:gd name="connsiteY9" fmla="*/ 85725 h 676275"/>
                <a:gd name="connsiteX10" fmla="*/ 1469827 w 1711127"/>
                <a:gd name="connsiteY10" fmla="*/ 244475 h 676275"/>
                <a:gd name="connsiteX11" fmla="*/ 1441252 w 1711127"/>
                <a:gd name="connsiteY11" fmla="*/ 400050 h 676275"/>
                <a:gd name="connsiteX12" fmla="*/ 1231702 w 1711127"/>
                <a:gd name="connsiteY12" fmla="*/ 393700 h 676275"/>
                <a:gd name="connsiteX13" fmla="*/ 1257102 w 1711127"/>
                <a:gd name="connsiteY13" fmla="*/ 219075 h 676275"/>
                <a:gd name="connsiteX14" fmla="*/ 1203127 w 1711127"/>
                <a:gd name="connsiteY14" fmla="*/ 107950 h 676275"/>
                <a:gd name="connsiteX15" fmla="*/ 1136452 w 1711127"/>
                <a:gd name="connsiteY15" fmla="*/ 200025 h 676275"/>
                <a:gd name="connsiteX16" fmla="*/ 1145977 w 1711127"/>
                <a:gd name="connsiteY16" fmla="*/ 374650 h 676275"/>
                <a:gd name="connsiteX17" fmla="*/ 968177 w 1711127"/>
                <a:gd name="connsiteY17" fmla="*/ 368300 h 676275"/>
                <a:gd name="connsiteX18" fmla="*/ 974527 w 1711127"/>
                <a:gd name="connsiteY18" fmla="*/ 206375 h 676275"/>
                <a:gd name="connsiteX19" fmla="*/ 1111052 w 1711127"/>
                <a:gd name="connsiteY19" fmla="*/ 73025 h 676275"/>
                <a:gd name="connsiteX20" fmla="*/ 739577 w 1711127"/>
                <a:gd name="connsiteY20" fmla="*/ 31750 h 676275"/>
                <a:gd name="connsiteX21" fmla="*/ 876102 w 1711127"/>
                <a:gd name="connsiteY21" fmla="*/ 190500 h 676275"/>
                <a:gd name="connsiteX22" fmla="*/ 834827 w 1711127"/>
                <a:gd name="connsiteY22" fmla="*/ 371475 h 676275"/>
                <a:gd name="connsiteX23" fmla="*/ 663377 w 1711127"/>
                <a:gd name="connsiteY23" fmla="*/ 346075 h 676275"/>
                <a:gd name="connsiteX24" fmla="*/ 679252 w 1711127"/>
                <a:gd name="connsiteY24" fmla="*/ 120650 h 676275"/>
                <a:gd name="connsiteX25" fmla="*/ 622102 w 1711127"/>
                <a:gd name="connsiteY25" fmla="*/ 9525 h 676275"/>
                <a:gd name="connsiteX26" fmla="*/ 542727 w 1711127"/>
                <a:gd name="connsiteY26" fmla="*/ 161925 h 676275"/>
                <a:gd name="connsiteX27" fmla="*/ 580827 w 1711127"/>
                <a:gd name="connsiteY27" fmla="*/ 352425 h 676275"/>
                <a:gd name="connsiteX28" fmla="*/ 355402 w 1711127"/>
                <a:gd name="connsiteY28" fmla="*/ 339725 h 676275"/>
                <a:gd name="connsiteX29" fmla="*/ 406202 w 1711127"/>
                <a:gd name="connsiteY29" fmla="*/ 104775 h 676275"/>
                <a:gd name="connsiteX30" fmla="*/ 453827 w 1711127"/>
                <a:gd name="connsiteY30" fmla="*/ 31750 h 676275"/>
                <a:gd name="connsiteX31" fmla="*/ 164902 w 1711127"/>
                <a:gd name="connsiteY31" fmla="*/ 0 h 676275"/>
                <a:gd name="connsiteX32" fmla="*/ 285552 w 1711127"/>
                <a:gd name="connsiteY32" fmla="*/ 282575 h 676275"/>
                <a:gd name="connsiteX0" fmla="*/ 285552 w 1711127"/>
                <a:gd name="connsiteY0" fmla="*/ 282575 h 676275"/>
                <a:gd name="connsiteX1" fmla="*/ 91877 w 1711127"/>
                <a:gd name="connsiteY1" fmla="*/ 336550 h 676275"/>
                <a:gd name="connsiteX2" fmla="*/ 2977 w 1711127"/>
                <a:gd name="connsiteY2" fmla="*/ 523875 h 676275"/>
                <a:gd name="connsiteX3" fmla="*/ 193477 w 1711127"/>
                <a:gd name="connsiteY3" fmla="*/ 603250 h 676275"/>
                <a:gd name="connsiteX4" fmla="*/ 1596827 w 1711127"/>
                <a:gd name="connsiteY4" fmla="*/ 676275 h 676275"/>
                <a:gd name="connsiteX5" fmla="*/ 1711127 w 1711127"/>
                <a:gd name="connsiteY5" fmla="*/ 565150 h 676275"/>
                <a:gd name="connsiteX6" fmla="*/ 1619052 w 1711127"/>
                <a:gd name="connsiteY6" fmla="*/ 438150 h 676275"/>
                <a:gd name="connsiteX7" fmla="*/ 1533327 w 1711127"/>
                <a:gd name="connsiteY7" fmla="*/ 276225 h 676275"/>
                <a:gd name="connsiteX8" fmla="*/ 1673027 w 1711127"/>
                <a:gd name="connsiteY8" fmla="*/ 95250 h 676275"/>
                <a:gd name="connsiteX9" fmla="*/ 1311077 w 1711127"/>
                <a:gd name="connsiteY9" fmla="*/ 85725 h 676275"/>
                <a:gd name="connsiteX10" fmla="*/ 1469827 w 1711127"/>
                <a:gd name="connsiteY10" fmla="*/ 244475 h 676275"/>
                <a:gd name="connsiteX11" fmla="*/ 1441252 w 1711127"/>
                <a:gd name="connsiteY11" fmla="*/ 400050 h 676275"/>
                <a:gd name="connsiteX12" fmla="*/ 1231702 w 1711127"/>
                <a:gd name="connsiteY12" fmla="*/ 393700 h 676275"/>
                <a:gd name="connsiteX13" fmla="*/ 1257102 w 1711127"/>
                <a:gd name="connsiteY13" fmla="*/ 219075 h 676275"/>
                <a:gd name="connsiteX14" fmla="*/ 1203127 w 1711127"/>
                <a:gd name="connsiteY14" fmla="*/ 107950 h 676275"/>
                <a:gd name="connsiteX15" fmla="*/ 1136452 w 1711127"/>
                <a:gd name="connsiteY15" fmla="*/ 200025 h 676275"/>
                <a:gd name="connsiteX16" fmla="*/ 1145977 w 1711127"/>
                <a:gd name="connsiteY16" fmla="*/ 374650 h 676275"/>
                <a:gd name="connsiteX17" fmla="*/ 968177 w 1711127"/>
                <a:gd name="connsiteY17" fmla="*/ 368300 h 676275"/>
                <a:gd name="connsiteX18" fmla="*/ 974527 w 1711127"/>
                <a:gd name="connsiteY18" fmla="*/ 206375 h 676275"/>
                <a:gd name="connsiteX19" fmla="*/ 1111052 w 1711127"/>
                <a:gd name="connsiteY19" fmla="*/ 73025 h 676275"/>
                <a:gd name="connsiteX20" fmla="*/ 739577 w 1711127"/>
                <a:gd name="connsiteY20" fmla="*/ 31750 h 676275"/>
                <a:gd name="connsiteX21" fmla="*/ 876102 w 1711127"/>
                <a:gd name="connsiteY21" fmla="*/ 190500 h 676275"/>
                <a:gd name="connsiteX22" fmla="*/ 834827 w 1711127"/>
                <a:gd name="connsiteY22" fmla="*/ 371475 h 676275"/>
                <a:gd name="connsiteX23" fmla="*/ 663377 w 1711127"/>
                <a:gd name="connsiteY23" fmla="*/ 346075 h 676275"/>
                <a:gd name="connsiteX24" fmla="*/ 679252 w 1711127"/>
                <a:gd name="connsiteY24" fmla="*/ 120650 h 676275"/>
                <a:gd name="connsiteX25" fmla="*/ 622102 w 1711127"/>
                <a:gd name="connsiteY25" fmla="*/ 9525 h 676275"/>
                <a:gd name="connsiteX26" fmla="*/ 542727 w 1711127"/>
                <a:gd name="connsiteY26" fmla="*/ 161925 h 676275"/>
                <a:gd name="connsiteX27" fmla="*/ 580827 w 1711127"/>
                <a:gd name="connsiteY27" fmla="*/ 352425 h 676275"/>
                <a:gd name="connsiteX28" fmla="*/ 355402 w 1711127"/>
                <a:gd name="connsiteY28" fmla="*/ 339725 h 676275"/>
                <a:gd name="connsiteX29" fmla="*/ 406202 w 1711127"/>
                <a:gd name="connsiteY29" fmla="*/ 104775 h 676275"/>
                <a:gd name="connsiteX30" fmla="*/ 453827 w 1711127"/>
                <a:gd name="connsiteY30" fmla="*/ 31750 h 676275"/>
                <a:gd name="connsiteX31" fmla="*/ 164902 w 1711127"/>
                <a:gd name="connsiteY31" fmla="*/ 0 h 676275"/>
                <a:gd name="connsiteX32" fmla="*/ 285552 w 1711127"/>
                <a:gd name="connsiteY32" fmla="*/ 282575 h 676275"/>
                <a:gd name="connsiteX0" fmla="*/ 285552 w 1711127"/>
                <a:gd name="connsiteY0" fmla="*/ 282575 h 807726"/>
                <a:gd name="connsiteX1" fmla="*/ 91877 w 1711127"/>
                <a:gd name="connsiteY1" fmla="*/ 336550 h 807726"/>
                <a:gd name="connsiteX2" fmla="*/ 2977 w 1711127"/>
                <a:gd name="connsiteY2" fmla="*/ 523875 h 807726"/>
                <a:gd name="connsiteX3" fmla="*/ 193477 w 1711127"/>
                <a:gd name="connsiteY3" fmla="*/ 603250 h 807726"/>
                <a:gd name="connsiteX4" fmla="*/ 1596827 w 1711127"/>
                <a:gd name="connsiteY4" fmla="*/ 676275 h 807726"/>
                <a:gd name="connsiteX5" fmla="*/ 1711127 w 1711127"/>
                <a:gd name="connsiteY5" fmla="*/ 565150 h 807726"/>
                <a:gd name="connsiteX6" fmla="*/ 1619052 w 1711127"/>
                <a:gd name="connsiteY6" fmla="*/ 438150 h 807726"/>
                <a:gd name="connsiteX7" fmla="*/ 1533327 w 1711127"/>
                <a:gd name="connsiteY7" fmla="*/ 276225 h 807726"/>
                <a:gd name="connsiteX8" fmla="*/ 1673027 w 1711127"/>
                <a:gd name="connsiteY8" fmla="*/ 95250 h 807726"/>
                <a:gd name="connsiteX9" fmla="*/ 1311077 w 1711127"/>
                <a:gd name="connsiteY9" fmla="*/ 85725 h 807726"/>
                <a:gd name="connsiteX10" fmla="*/ 1469827 w 1711127"/>
                <a:gd name="connsiteY10" fmla="*/ 244475 h 807726"/>
                <a:gd name="connsiteX11" fmla="*/ 1441252 w 1711127"/>
                <a:gd name="connsiteY11" fmla="*/ 400050 h 807726"/>
                <a:gd name="connsiteX12" fmla="*/ 1231702 w 1711127"/>
                <a:gd name="connsiteY12" fmla="*/ 393700 h 807726"/>
                <a:gd name="connsiteX13" fmla="*/ 1257102 w 1711127"/>
                <a:gd name="connsiteY13" fmla="*/ 219075 h 807726"/>
                <a:gd name="connsiteX14" fmla="*/ 1203127 w 1711127"/>
                <a:gd name="connsiteY14" fmla="*/ 107950 h 807726"/>
                <a:gd name="connsiteX15" fmla="*/ 1136452 w 1711127"/>
                <a:gd name="connsiteY15" fmla="*/ 200025 h 807726"/>
                <a:gd name="connsiteX16" fmla="*/ 1145977 w 1711127"/>
                <a:gd name="connsiteY16" fmla="*/ 374650 h 807726"/>
                <a:gd name="connsiteX17" fmla="*/ 968177 w 1711127"/>
                <a:gd name="connsiteY17" fmla="*/ 368300 h 807726"/>
                <a:gd name="connsiteX18" fmla="*/ 974527 w 1711127"/>
                <a:gd name="connsiteY18" fmla="*/ 206375 h 807726"/>
                <a:gd name="connsiteX19" fmla="*/ 1111052 w 1711127"/>
                <a:gd name="connsiteY19" fmla="*/ 73025 h 807726"/>
                <a:gd name="connsiteX20" fmla="*/ 739577 w 1711127"/>
                <a:gd name="connsiteY20" fmla="*/ 31750 h 807726"/>
                <a:gd name="connsiteX21" fmla="*/ 876102 w 1711127"/>
                <a:gd name="connsiteY21" fmla="*/ 190500 h 807726"/>
                <a:gd name="connsiteX22" fmla="*/ 834827 w 1711127"/>
                <a:gd name="connsiteY22" fmla="*/ 371475 h 807726"/>
                <a:gd name="connsiteX23" fmla="*/ 663377 w 1711127"/>
                <a:gd name="connsiteY23" fmla="*/ 346075 h 807726"/>
                <a:gd name="connsiteX24" fmla="*/ 679252 w 1711127"/>
                <a:gd name="connsiteY24" fmla="*/ 120650 h 807726"/>
                <a:gd name="connsiteX25" fmla="*/ 622102 w 1711127"/>
                <a:gd name="connsiteY25" fmla="*/ 9525 h 807726"/>
                <a:gd name="connsiteX26" fmla="*/ 542727 w 1711127"/>
                <a:gd name="connsiteY26" fmla="*/ 161925 h 807726"/>
                <a:gd name="connsiteX27" fmla="*/ 580827 w 1711127"/>
                <a:gd name="connsiteY27" fmla="*/ 352425 h 807726"/>
                <a:gd name="connsiteX28" fmla="*/ 355402 w 1711127"/>
                <a:gd name="connsiteY28" fmla="*/ 339725 h 807726"/>
                <a:gd name="connsiteX29" fmla="*/ 406202 w 1711127"/>
                <a:gd name="connsiteY29" fmla="*/ 104775 h 807726"/>
                <a:gd name="connsiteX30" fmla="*/ 453827 w 1711127"/>
                <a:gd name="connsiteY30" fmla="*/ 31750 h 807726"/>
                <a:gd name="connsiteX31" fmla="*/ 164902 w 1711127"/>
                <a:gd name="connsiteY31" fmla="*/ 0 h 807726"/>
                <a:gd name="connsiteX32" fmla="*/ 285552 w 1711127"/>
                <a:gd name="connsiteY32" fmla="*/ 282575 h 807726"/>
                <a:gd name="connsiteX0" fmla="*/ 285552 w 1711127"/>
                <a:gd name="connsiteY0" fmla="*/ 282575 h 676283"/>
                <a:gd name="connsiteX1" fmla="*/ 91877 w 1711127"/>
                <a:gd name="connsiteY1" fmla="*/ 336550 h 676283"/>
                <a:gd name="connsiteX2" fmla="*/ 2977 w 1711127"/>
                <a:gd name="connsiteY2" fmla="*/ 523875 h 676283"/>
                <a:gd name="connsiteX3" fmla="*/ 193477 w 1711127"/>
                <a:gd name="connsiteY3" fmla="*/ 603250 h 676283"/>
                <a:gd name="connsiteX4" fmla="*/ 1596827 w 1711127"/>
                <a:gd name="connsiteY4" fmla="*/ 676275 h 676283"/>
                <a:gd name="connsiteX5" fmla="*/ 1711127 w 1711127"/>
                <a:gd name="connsiteY5" fmla="*/ 565150 h 676283"/>
                <a:gd name="connsiteX6" fmla="*/ 1619052 w 1711127"/>
                <a:gd name="connsiteY6" fmla="*/ 438150 h 676283"/>
                <a:gd name="connsiteX7" fmla="*/ 1533327 w 1711127"/>
                <a:gd name="connsiteY7" fmla="*/ 276225 h 676283"/>
                <a:gd name="connsiteX8" fmla="*/ 1673027 w 1711127"/>
                <a:gd name="connsiteY8" fmla="*/ 95250 h 676283"/>
                <a:gd name="connsiteX9" fmla="*/ 1311077 w 1711127"/>
                <a:gd name="connsiteY9" fmla="*/ 85725 h 676283"/>
                <a:gd name="connsiteX10" fmla="*/ 1469827 w 1711127"/>
                <a:gd name="connsiteY10" fmla="*/ 244475 h 676283"/>
                <a:gd name="connsiteX11" fmla="*/ 1441252 w 1711127"/>
                <a:gd name="connsiteY11" fmla="*/ 400050 h 676283"/>
                <a:gd name="connsiteX12" fmla="*/ 1231702 w 1711127"/>
                <a:gd name="connsiteY12" fmla="*/ 393700 h 676283"/>
                <a:gd name="connsiteX13" fmla="*/ 1257102 w 1711127"/>
                <a:gd name="connsiteY13" fmla="*/ 219075 h 676283"/>
                <a:gd name="connsiteX14" fmla="*/ 1203127 w 1711127"/>
                <a:gd name="connsiteY14" fmla="*/ 107950 h 676283"/>
                <a:gd name="connsiteX15" fmla="*/ 1136452 w 1711127"/>
                <a:gd name="connsiteY15" fmla="*/ 200025 h 676283"/>
                <a:gd name="connsiteX16" fmla="*/ 1145977 w 1711127"/>
                <a:gd name="connsiteY16" fmla="*/ 374650 h 676283"/>
                <a:gd name="connsiteX17" fmla="*/ 968177 w 1711127"/>
                <a:gd name="connsiteY17" fmla="*/ 368300 h 676283"/>
                <a:gd name="connsiteX18" fmla="*/ 974527 w 1711127"/>
                <a:gd name="connsiteY18" fmla="*/ 206375 h 676283"/>
                <a:gd name="connsiteX19" fmla="*/ 1111052 w 1711127"/>
                <a:gd name="connsiteY19" fmla="*/ 73025 h 676283"/>
                <a:gd name="connsiteX20" fmla="*/ 739577 w 1711127"/>
                <a:gd name="connsiteY20" fmla="*/ 31750 h 676283"/>
                <a:gd name="connsiteX21" fmla="*/ 876102 w 1711127"/>
                <a:gd name="connsiteY21" fmla="*/ 190500 h 676283"/>
                <a:gd name="connsiteX22" fmla="*/ 834827 w 1711127"/>
                <a:gd name="connsiteY22" fmla="*/ 371475 h 676283"/>
                <a:gd name="connsiteX23" fmla="*/ 663377 w 1711127"/>
                <a:gd name="connsiteY23" fmla="*/ 346075 h 676283"/>
                <a:gd name="connsiteX24" fmla="*/ 679252 w 1711127"/>
                <a:gd name="connsiteY24" fmla="*/ 120650 h 676283"/>
                <a:gd name="connsiteX25" fmla="*/ 622102 w 1711127"/>
                <a:gd name="connsiteY25" fmla="*/ 9525 h 676283"/>
                <a:gd name="connsiteX26" fmla="*/ 542727 w 1711127"/>
                <a:gd name="connsiteY26" fmla="*/ 161925 h 676283"/>
                <a:gd name="connsiteX27" fmla="*/ 580827 w 1711127"/>
                <a:gd name="connsiteY27" fmla="*/ 352425 h 676283"/>
                <a:gd name="connsiteX28" fmla="*/ 355402 w 1711127"/>
                <a:gd name="connsiteY28" fmla="*/ 339725 h 676283"/>
                <a:gd name="connsiteX29" fmla="*/ 406202 w 1711127"/>
                <a:gd name="connsiteY29" fmla="*/ 104775 h 676283"/>
                <a:gd name="connsiteX30" fmla="*/ 453827 w 1711127"/>
                <a:gd name="connsiteY30" fmla="*/ 31750 h 676283"/>
                <a:gd name="connsiteX31" fmla="*/ 164902 w 1711127"/>
                <a:gd name="connsiteY31" fmla="*/ 0 h 676283"/>
                <a:gd name="connsiteX32" fmla="*/ 285552 w 1711127"/>
                <a:gd name="connsiteY32" fmla="*/ 282575 h 676283"/>
                <a:gd name="connsiteX0" fmla="*/ 285552 w 1717409"/>
                <a:gd name="connsiteY0" fmla="*/ 282575 h 676283"/>
                <a:gd name="connsiteX1" fmla="*/ 91877 w 1717409"/>
                <a:gd name="connsiteY1" fmla="*/ 336550 h 676283"/>
                <a:gd name="connsiteX2" fmla="*/ 2977 w 1717409"/>
                <a:gd name="connsiteY2" fmla="*/ 523875 h 676283"/>
                <a:gd name="connsiteX3" fmla="*/ 193477 w 1717409"/>
                <a:gd name="connsiteY3" fmla="*/ 603250 h 676283"/>
                <a:gd name="connsiteX4" fmla="*/ 1596827 w 1717409"/>
                <a:gd name="connsiteY4" fmla="*/ 676275 h 676283"/>
                <a:gd name="connsiteX5" fmla="*/ 1711127 w 1717409"/>
                <a:gd name="connsiteY5" fmla="*/ 565150 h 676283"/>
                <a:gd name="connsiteX6" fmla="*/ 1619052 w 1717409"/>
                <a:gd name="connsiteY6" fmla="*/ 438150 h 676283"/>
                <a:gd name="connsiteX7" fmla="*/ 1533327 w 1717409"/>
                <a:gd name="connsiteY7" fmla="*/ 276225 h 676283"/>
                <a:gd name="connsiteX8" fmla="*/ 1673027 w 1717409"/>
                <a:gd name="connsiteY8" fmla="*/ 95250 h 676283"/>
                <a:gd name="connsiteX9" fmla="*/ 1311077 w 1717409"/>
                <a:gd name="connsiteY9" fmla="*/ 85725 h 676283"/>
                <a:gd name="connsiteX10" fmla="*/ 1469827 w 1717409"/>
                <a:gd name="connsiteY10" fmla="*/ 244475 h 676283"/>
                <a:gd name="connsiteX11" fmla="*/ 1441252 w 1717409"/>
                <a:gd name="connsiteY11" fmla="*/ 400050 h 676283"/>
                <a:gd name="connsiteX12" fmla="*/ 1231702 w 1717409"/>
                <a:gd name="connsiteY12" fmla="*/ 393700 h 676283"/>
                <a:gd name="connsiteX13" fmla="*/ 1257102 w 1717409"/>
                <a:gd name="connsiteY13" fmla="*/ 219075 h 676283"/>
                <a:gd name="connsiteX14" fmla="*/ 1203127 w 1717409"/>
                <a:gd name="connsiteY14" fmla="*/ 107950 h 676283"/>
                <a:gd name="connsiteX15" fmla="*/ 1136452 w 1717409"/>
                <a:gd name="connsiteY15" fmla="*/ 200025 h 676283"/>
                <a:gd name="connsiteX16" fmla="*/ 1145977 w 1717409"/>
                <a:gd name="connsiteY16" fmla="*/ 374650 h 676283"/>
                <a:gd name="connsiteX17" fmla="*/ 968177 w 1717409"/>
                <a:gd name="connsiteY17" fmla="*/ 368300 h 676283"/>
                <a:gd name="connsiteX18" fmla="*/ 974527 w 1717409"/>
                <a:gd name="connsiteY18" fmla="*/ 206375 h 676283"/>
                <a:gd name="connsiteX19" fmla="*/ 1111052 w 1717409"/>
                <a:gd name="connsiteY19" fmla="*/ 73025 h 676283"/>
                <a:gd name="connsiteX20" fmla="*/ 739577 w 1717409"/>
                <a:gd name="connsiteY20" fmla="*/ 31750 h 676283"/>
                <a:gd name="connsiteX21" fmla="*/ 876102 w 1717409"/>
                <a:gd name="connsiteY21" fmla="*/ 190500 h 676283"/>
                <a:gd name="connsiteX22" fmla="*/ 834827 w 1717409"/>
                <a:gd name="connsiteY22" fmla="*/ 371475 h 676283"/>
                <a:gd name="connsiteX23" fmla="*/ 663377 w 1717409"/>
                <a:gd name="connsiteY23" fmla="*/ 346075 h 676283"/>
                <a:gd name="connsiteX24" fmla="*/ 679252 w 1717409"/>
                <a:gd name="connsiteY24" fmla="*/ 120650 h 676283"/>
                <a:gd name="connsiteX25" fmla="*/ 622102 w 1717409"/>
                <a:gd name="connsiteY25" fmla="*/ 9525 h 676283"/>
                <a:gd name="connsiteX26" fmla="*/ 542727 w 1717409"/>
                <a:gd name="connsiteY26" fmla="*/ 161925 h 676283"/>
                <a:gd name="connsiteX27" fmla="*/ 580827 w 1717409"/>
                <a:gd name="connsiteY27" fmla="*/ 352425 h 676283"/>
                <a:gd name="connsiteX28" fmla="*/ 355402 w 1717409"/>
                <a:gd name="connsiteY28" fmla="*/ 339725 h 676283"/>
                <a:gd name="connsiteX29" fmla="*/ 406202 w 1717409"/>
                <a:gd name="connsiteY29" fmla="*/ 104775 h 676283"/>
                <a:gd name="connsiteX30" fmla="*/ 453827 w 1717409"/>
                <a:gd name="connsiteY30" fmla="*/ 31750 h 676283"/>
                <a:gd name="connsiteX31" fmla="*/ 164902 w 1717409"/>
                <a:gd name="connsiteY31" fmla="*/ 0 h 676283"/>
                <a:gd name="connsiteX32" fmla="*/ 285552 w 1717409"/>
                <a:gd name="connsiteY32" fmla="*/ 282575 h 676283"/>
                <a:gd name="connsiteX0" fmla="*/ 285552 w 1711204"/>
                <a:gd name="connsiteY0" fmla="*/ 282575 h 676286"/>
                <a:gd name="connsiteX1" fmla="*/ 91877 w 1711204"/>
                <a:gd name="connsiteY1" fmla="*/ 336550 h 676286"/>
                <a:gd name="connsiteX2" fmla="*/ 2977 w 1711204"/>
                <a:gd name="connsiteY2" fmla="*/ 523875 h 676286"/>
                <a:gd name="connsiteX3" fmla="*/ 193477 w 1711204"/>
                <a:gd name="connsiteY3" fmla="*/ 603250 h 676286"/>
                <a:gd name="connsiteX4" fmla="*/ 1596827 w 1711204"/>
                <a:gd name="connsiteY4" fmla="*/ 676275 h 676286"/>
                <a:gd name="connsiteX5" fmla="*/ 1711127 w 1711204"/>
                <a:gd name="connsiteY5" fmla="*/ 565150 h 676286"/>
                <a:gd name="connsiteX6" fmla="*/ 1619052 w 1711204"/>
                <a:gd name="connsiteY6" fmla="*/ 438150 h 676286"/>
                <a:gd name="connsiteX7" fmla="*/ 1533327 w 1711204"/>
                <a:gd name="connsiteY7" fmla="*/ 276225 h 676286"/>
                <a:gd name="connsiteX8" fmla="*/ 1673027 w 1711204"/>
                <a:gd name="connsiteY8" fmla="*/ 95250 h 676286"/>
                <a:gd name="connsiteX9" fmla="*/ 1311077 w 1711204"/>
                <a:gd name="connsiteY9" fmla="*/ 85725 h 676286"/>
                <a:gd name="connsiteX10" fmla="*/ 1469827 w 1711204"/>
                <a:gd name="connsiteY10" fmla="*/ 244475 h 676286"/>
                <a:gd name="connsiteX11" fmla="*/ 1441252 w 1711204"/>
                <a:gd name="connsiteY11" fmla="*/ 400050 h 676286"/>
                <a:gd name="connsiteX12" fmla="*/ 1231702 w 1711204"/>
                <a:gd name="connsiteY12" fmla="*/ 393700 h 676286"/>
                <a:gd name="connsiteX13" fmla="*/ 1257102 w 1711204"/>
                <a:gd name="connsiteY13" fmla="*/ 219075 h 676286"/>
                <a:gd name="connsiteX14" fmla="*/ 1203127 w 1711204"/>
                <a:gd name="connsiteY14" fmla="*/ 107950 h 676286"/>
                <a:gd name="connsiteX15" fmla="*/ 1136452 w 1711204"/>
                <a:gd name="connsiteY15" fmla="*/ 200025 h 676286"/>
                <a:gd name="connsiteX16" fmla="*/ 1145977 w 1711204"/>
                <a:gd name="connsiteY16" fmla="*/ 374650 h 676286"/>
                <a:gd name="connsiteX17" fmla="*/ 968177 w 1711204"/>
                <a:gd name="connsiteY17" fmla="*/ 368300 h 676286"/>
                <a:gd name="connsiteX18" fmla="*/ 974527 w 1711204"/>
                <a:gd name="connsiteY18" fmla="*/ 206375 h 676286"/>
                <a:gd name="connsiteX19" fmla="*/ 1111052 w 1711204"/>
                <a:gd name="connsiteY19" fmla="*/ 73025 h 676286"/>
                <a:gd name="connsiteX20" fmla="*/ 739577 w 1711204"/>
                <a:gd name="connsiteY20" fmla="*/ 31750 h 676286"/>
                <a:gd name="connsiteX21" fmla="*/ 876102 w 1711204"/>
                <a:gd name="connsiteY21" fmla="*/ 190500 h 676286"/>
                <a:gd name="connsiteX22" fmla="*/ 834827 w 1711204"/>
                <a:gd name="connsiteY22" fmla="*/ 371475 h 676286"/>
                <a:gd name="connsiteX23" fmla="*/ 663377 w 1711204"/>
                <a:gd name="connsiteY23" fmla="*/ 346075 h 676286"/>
                <a:gd name="connsiteX24" fmla="*/ 679252 w 1711204"/>
                <a:gd name="connsiteY24" fmla="*/ 120650 h 676286"/>
                <a:gd name="connsiteX25" fmla="*/ 622102 w 1711204"/>
                <a:gd name="connsiteY25" fmla="*/ 9525 h 676286"/>
                <a:gd name="connsiteX26" fmla="*/ 542727 w 1711204"/>
                <a:gd name="connsiteY26" fmla="*/ 161925 h 676286"/>
                <a:gd name="connsiteX27" fmla="*/ 580827 w 1711204"/>
                <a:gd name="connsiteY27" fmla="*/ 352425 h 676286"/>
                <a:gd name="connsiteX28" fmla="*/ 355402 w 1711204"/>
                <a:gd name="connsiteY28" fmla="*/ 339725 h 676286"/>
                <a:gd name="connsiteX29" fmla="*/ 406202 w 1711204"/>
                <a:gd name="connsiteY29" fmla="*/ 104775 h 676286"/>
                <a:gd name="connsiteX30" fmla="*/ 453827 w 1711204"/>
                <a:gd name="connsiteY30" fmla="*/ 31750 h 676286"/>
                <a:gd name="connsiteX31" fmla="*/ 164902 w 1711204"/>
                <a:gd name="connsiteY31" fmla="*/ 0 h 676286"/>
                <a:gd name="connsiteX32" fmla="*/ 285552 w 1711204"/>
                <a:gd name="connsiteY32" fmla="*/ 282575 h 676286"/>
                <a:gd name="connsiteX0" fmla="*/ 285552 w 1711643"/>
                <a:gd name="connsiteY0" fmla="*/ 282575 h 676286"/>
                <a:gd name="connsiteX1" fmla="*/ 91877 w 1711643"/>
                <a:gd name="connsiteY1" fmla="*/ 336550 h 676286"/>
                <a:gd name="connsiteX2" fmla="*/ 2977 w 1711643"/>
                <a:gd name="connsiteY2" fmla="*/ 523875 h 676286"/>
                <a:gd name="connsiteX3" fmla="*/ 193477 w 1711643"/>
                <a:gd name="connsiteY3" fmla="*/ 603250 h 676286"/>
                <a:gd name="connsiteX4" fmla="*/ 1596827 w 1711643"/>
                <a:gd name="connsiteY4" fmla="*/ 676275 h 676286"/>
                <a:gd name="connsiteX5" fmla="*/ 1711127 w 1711643"/>
                <a:gd name="connsiteY5" fmla="*/ 565150 h 676286"/>
                <a:gd name="connsiteX6" fmla="*/ 1619052 w 1711643"/>
                <a:gd name="connsiteY6" fmla="*/ 438150 h 676286"/>
                <a:gd name="connsiteX7" fmla="*/ 1533327 w 1711643"/>
                <a:gd name="connsiteY7" fmla="*/ 276225 h 676286"/>
                <a:gd name="connsiteX8" fmla="*/ 1673027 w 1711643"/>
                <a:gd name="connsiteY8" fmla="*/ 95250 h 676286"/>
                <a:gd name="connsiteX9" fmla="*/ 1311077 w 1711643"/>
                <a:gd name="connsiteY9" fmla="*/ 85725 h 676286"/>
                <a:gd name="connsiteX10" fmla="*/ 1469827 w 1711643"/>
                <a:gd name="connsiteY10" fmla="*/ 244475 h 676286"/>
                <a:gd name="connsiteX11" fmla="*/ 1441252 w 1711643"/>
                <a:gd name="connsiteY11" fmla="*/ 400050 h 676286"/>
                <a:gd name="connsiteX12" fmla="*/ 1231702 w 1711643"/>
                <a:gd name="connsiteY12" fmla="*/ 393700 h 676286"/>
                <a:gd name="connsiteX13" fmla="*/ 1257102 w 1711643"/>
                <a:gd name="connsiteY13" fmla="*/ 219075 h 676286"/>
                <a:gd name="connsiteX14" fmla="*/ 1203127 w 1711643"/>
                <a:gd name="connsiteY14" fmla="*/ 107950 h 676286"/>
                <a:gd name="connsiteX15" fmla="*/ 1136452 w 1711643"/>
                <a:gd name="connsiteY15" fmla="*/ 200025 h 676286"/>
                <a:gd name="connsiteX16" fmla="*/ 1145977 w 1711643"/>
                <a:gd name="connsiteY16" fmla="*/ 374650 h 676286"/>
                <a:gd name="connsiteX17" fmla="*/ 968177 w 1711643"/>
                <a:gd name="connsiteY17" fmla="*/ 368300 h 676286"/>
                <a:gd name="connsiteX18" fmla="*/ 974527 w 1711643"/>
                <a:gd name="connsiteY18" fmla="*/ 206375 h 676286"/>
                <a:gd name="connsiteX19" fmla="*/ 1111052 w 1711643"/>
                <a:gd name="connsiteY19" fmla="*/ 73025 h 676286"/>
                <a:gd name="connsiteX20" fmla="*/ 739577 w 1711643"/>
                <a:gd name="connsiteY20" fmla="*/ 31750 h 676286"/>
                <a:gd name="connsiteX21" fmla="*/ 876102 w 1711643"/>
                <a:gd name="connsiteY21" fmla="*/ 190500 h 676286"/>
                <a:gd name="connsiteX22" fmla="*/ 834827 w 1711643"/>
                <a:gd name="connsiteY22" fmla="*/ 371475 h 676286"/>
                <a:gd name="connsiteX23" fmla="*/ 663377 w 1711643"/>
                <a:gd name="connsiteY23" fmla="*/ 346075 h 676286"/>
                <a:gd name="connsiteX24" fmla="*/ 679252 w 1711643"/>
                <a:gd name="connsiteY24" fmla="*/ 120650 h 676286"/>
                <a:gd name="connsiteX25" fmla="*/ 622102 w 1711643"/>
                <a:gd name="connsiteY25" fmla="*/ 9525 h 676286"/>
                <a:gd name="connsiteX26" fmla="*/ 542727 w 1711643"/>
                <a:gd name="connsiteY26" fmla="*/ 161925 h 676286"/>
                <a:gd name="connsiteX27" fmla="*/ 580827 w 1711643"/>
                <a:gd name="connsiteY27" fmla="*/ 352425 h 676286"/>
                <a:gd name="connsiteX28" fmla="*/ 355402 w 1711643"/>
                <a:gd name="connsiteY28" fmla="*/ 339725 h 676286"/>
                <a:gd name="connsiteX29" fmla="*/ 406202 w 1711643"/>
                <a:gd name="connsiteY29" fmla="*/ 104775 h 676286"/>
                <a:gd name="connsiteX30" fmla="*/ 453827 w 1711643"/>
                <a:gd name="connsiteY30" fmla="*/ 31750 h 676286"/>
                <a:gd name="connsiteX31" fmla="*/ 164902 w 1711643"/>
                <a:gd name="connsiteY31" fmla="*/ 0 h 676286"/>
                <a:gd name="connsiteX32" fmla="*/ 285552 w 1711643"/>
                <a:gd name="connsiteY32" fmla="*/ 282575 h 676286"/>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33327 w 1711626"/>
                <a:gd name="connsiteY7" fmla="*/ 276225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33327 w 1711626"/>
                <a:gd name="connsiteY7" fmla="*/ 276225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33327 w 1711626"/>
                <a:gd name="connsiteY7" fmla="*/ 276225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34108 w 1711626"/>
                <a:gd name="connsiteY11" fmla="*/ 414338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26927 w 1711626"/>
                <a:gd name="connsiteY15" fmla="*/ 2381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26927 w 1711626"/>
                <a:gd name="connsiteY15" fmla="*/ 2381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26927 w 1711626"/>
                <a:gd name="connsiteY15" fmla="*/ 238125 h 676283"/>
                <a:gd name="connsiteX16" fmla="*/ 1145977 w 1711626"/>
                <a:gd name="connsiteY16" fmla="*/ 374650 h 676283"/>
                <a:gd name="connsiteX17" fmla="*/ 953889 w 1711626"/>
                <a:gd name="connsiteY17" fmla="*/ 356394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26927 w 1711626"/>
                <a:gd name="connsiteY15" fmla="*/ 238125 h 676283"/>
                <a:gd name="connsiteX16" fmla="*/ 1145977 w 1711626"/>
                <a:gd name="connsiteY16" fmla="*/ 374650 h 676283"/>
                <a:gd name="connsiteX17" fmla="*/ 953889 w 1711626"/>
                <a:gd name="connsiteY17" fmla="*/ 356394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26927 w 1711626"/>
                <a:gd name="connsiteY15" fmla="*/ 238125 h 676283"/>
                <a:gd name="connsiteX16" fmla="*/ 1145977 w 1711626"/>
                <a:gd name="connsiteY16" fmla="*/ 374650 h 676283"/>
                <a:gd name="connsiteX17" fmla="*/ 953889 w 1711626"/>
                <a:gd name="connsiteY17" fmla="*/ 356394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34827 w 1711358"/>
                <a:gd name="connsiteY22" fmla="*/ 371475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34827 w 1711358"/>
                <a:gd name="connsiteY22" fmla="*/ 371475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34827 w 1711358"/>
                <a:gd name="connsiteY22" fmla="*/ 371475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52289 w 1711358"/>
                <a:gd name="connsiteY21" fmla="*/ 178594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52289 w 1711358"/>
                <a:gd name="connsiteY21" fmla="*/ 178594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52289 w 1711358"/>
                <a:gd name="connsiteY21" fmla="*/ 178594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52289 w 1711358"/>
                <a:gd name="connsiteY21" fmla="*/ 178594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52289 w 1711358"/>
                <a:gd name="connsiteY21" fmla="*/ 178594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52289 w 1711358"/>
                <a:gd name="connsiteY21" fmla="*/ 178594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356196 w 1711358"/>
                <a:gd name="connsiteY29" fmla="*/ 183356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301216 h 694924"/>
                <a:gd name="connsiteX1" fmla="*/ 91877 w 1711358"/>
                <a:gd name="connsiteY1" fmla="*/ 355191 h 694924"/>
                <a:gd name="connsiteX2" fmla="*/ 2977 w 1711358"/>
                <a:gd name="connsiteY2" fmla="*/ 542516 h 694924"/>
                <a:gd name="connsiteX3" fmla="*/ 193477 w 1711358"/>
                <a:gd name="connsiteY3" fmla="*/ 621891 h 694924"/>
                <a:gd name="connsiteX4" fmla="*/ 1596827 w 1711358"/>
                <a:gd name="connsiteY4" fmla="*/ 694916 h 694924"/>
                <a:gd name="connsiteX5" fmla="*/ 1711127 w 1711358"/>
                <a:gd name="connsiteY5" fmla="*/ 583791 h 694924"/>
                <a:gd name="connsiteX6" fmla="*/ 1569046 w 1711358"/>
                <a:gd name="connsiteY6" fmla="*/ 449648 h 694924"/>
                <a:gd name="connsiteX7" fmla="*/ 1552377 w 1711358"/>
                <a:gd name="connsiteY7" fmla="*/ 282960 h 694924"/>
                <a:gd name="connsiteX8" fmla="*/ 1673027 w 1711358"/>
                <a:gd name="connsiteY8" fmla="*/ 113891 h 694924"/>
                <a:gd name="connsiteX9" fmla="*/ 1311077 w 1711358"/>
                <a:gd name="connsiteY9" fmla="*/ 104366 h 694924"/>
                <a:gd name="connsiteX10" fmla="*/ 1469827 w 1711358"/>
                <a:gd name="connsiteY10" fmla="*/ 263116 h 694924"/>
                <a:gd name="connsiteX11" fmla="*/ 1441252 w 1711358"/>
                <a:gd name="connsiteY11" fmla="*/ 425836 h 694924"/>
                <a:gd name="connsiteX12" fmla="*/ 1231702 w 1711358"/>
                <a:gd name="connsiteY12" fmla="*/ 412341 h 694924"/>
                <a:gd name="connsiteX13" fmla="*/ 1257102 w 1711358"/>
                <a:gd name="connsiteY13" fmla="*/ 237716 h 694924"/>
                <a:gd name="connsiteX14" fmla="*/ 1203127 w 1711358"/>
                <a:gd name="connsiteY14" fmla="*/ 126591 h 694924"/>
                <a:gd name="connsiteX15" fmla="*/ 1126927 w 1711358"/>
                <a:gd name="connsiteY15" fmla="*/ 256766 h 694924"/>
                <a:gd name="connsiteX16" fmla="*/ 1145977 w 1711358"/>
                <a:gd name="connsiteY16" fmla="*/ 393291 h 694924"/>
                <a:gd name="connsiteX17" fmla="*/ 953889 w 1711358"/>
                <a:gd name="connsiteY17" fmla="*/ 375035 h 694924"/>
                <a:gd name="connsiteX18" fmla="*/ 974527 w 1711358"/>
                <a:gd name="connsiteY18" fmla="*/ 225016 h 694924"/>
                <a:gd name="connsiteX19" fmla="*/ 1111052 w 1711358"/>
                <a:gd name="connsiteY19" fmla="*/ 91666 h 694924"/>
                <a:gd name="connsiteX20" fmla="*/ 739577 w 1711358"/>
                <a:gd name="connsiteY20" fmla="*/ 50391 h 694924"/>
                <a:gd name="connsiteX21" fmla="*/ 852289 w 1711358"/>
                <a:gd name="connsiteY21" fmla="*/ 197235 h 694924"/>
                <a:gd name="connsiteX22" fmla="*/ 841970 w 1711358"/>
                <a:gd name="connsiteY22" fmla="*/ 385353 h 694924"/>
                <a:gd name="connsiteX23" fmla="*/ 663377 w 1711358"/>
                <a:gd name="connsiteY23" fmla="*/ 364716 h 694924"/>
                <a:gd name="connsiteX24" fmla="*/ 679252 w 1711358"/>
                <a:gd name="connsiteY24" fmla="*/ 139291 h 694924"/>
                <a:gd name="connsiteX25" fmla="*/ 622102 w 1711358"/>
                <a:gd name="connsiteY25" fmla="*/ 28166 h 694924"/>
                <a:gd name="connsiteX26" fmla="*/ 542727 w 1711358"/>
                <a:gd name="connsiteY26" fmla="*/ 180566 h 694924"/>
                <a:gd name="connsiteX27" fmla="*/ 580827 w 1711358"/>
                <a:gd name="connsiteY27" fmla="*/ 371066 h 694924"/>
                <a:gd name="connsiteX28" fmla="*/ 355402 w 1711358"/>
                <a:gd name="connsiteY28" fmla="*/ 358366 h 694924"/>
                <a:gd name="connsiteX29" fmla="*/ 356196 w 1711358"/>
                <a:gd name="connsiteY29" fmla="*/ 201997 h 694924"/>
                <a:gd name="connsiteX30" fmla="*/ 453827 w 1711358"/>
                <a:gd name="connsiteY30" fmla="*/ 50391 h 694924"/>
                <a:gd name="connsiteX31" fmla="*/ 164902 w 1711358"/>
                <a:gd name="connsiteY31" fmla="*/ 18641 h 694924"/>
                <a:gd name="connsiteX32" fmla="*/ 285552 w 1711358"/>
                <a:gd name="connsiteY32" fmla="*/ 301216 h 694924"/>
                <a:gd name="connsiteX0" fmla="*/ 285552 w 1711358"/>
                <a:gd name="connsiteY0" fmla="*/ 300736 h 694444"/>
                <a:gd name="connsiteX1" fmla="*/ 91877 w 1711358"/>
                <a:gd name="connsiteY1" fmla="*/ 354711 h 694444"/>
                <a:gd name="connsiteX2" fmla="*/ 2977 w 1711358"/>
                <a:gd name="connsiteY2" fmla="*/ 542036 h 694444"/>
                <a:gd name="connsiteX3" fmla="*/ 193477 w 1711358"/>
                <a:gd name="connsiteY3" fmla="*/ 621411 h 694444"/>
                <a:gd name="connsiteX4" fmla="*/ 1596827 w 1711358"/>
                <a:gd name="connsiteY4" fmla="*/ 694436 h 694444"/>
                <a:gd name="connsiteX5" fmla="*/ 1711127 w 1711358"/>
                <a:gd name="connsiteY5" fmla="*/ 583311 h 694444"/>
                <a:gd name="connsiteX6" fmla="*/ 1569046 w 1711358"/>
                <a:gd name="connsiteY6" fmla="*/ 449168 h 694444"/>
                <a:gd name="connsiteX7" fmla="*/ 1552377 w 1711358"/>
                <a:gd name="connsiteY7" fmla="*/ 282480 h 694444"/>
                <a:gd name="connsiteX8" fmla="*/ 1673027 w 1711358"/>
                <a:gd name="connsiteY8" fmla="*/ 113411 h 694444"/>
                <a:gd name="connsiteX9" fmla="*/ 1311077 w 1711358"/>
                <a:gd name="connsiteY9" fmla="*/ 103886 h 694444"/>
                <a:gd name="connsiteX10" fmla="*/ 1469827 w 1711358"/>
                <a:gd name="connsiteY10" fmla="*/ 262636 h 694444"/>
                <a:gd name="connsiteX11" fmla="*/ 1441252 w 1711358"/>
                <a:gd name="connsiteY11" fmla="*/ 425356 h 694444"/>
                <a:gd name="connsiteX12" fmla="*/ 1231702 w 1711358"/>
                <a:gd name="connsiteY12" fmla="*/ 411861 h 694444"/>
                <a:gd name="connsiteX13" fmla="*/ 1257102 w 1711358"/>
                <a:gd name="connsiteY13" fmla="*/ 237236 h 694444"/>
                <a:gd name="connsiteX14" fmla="*/ 1203127 w 1711358"/>
                <a:gd name="connsiteY14" fmla="*/ 126111 h 694444"/>
                <a:gd name="connsiteX15" fmla="*/ 1126927 w 1711358"/>
                <a:gd name="connsiteY15" fmla="*/ 256286 h 694444"/>
                <a:gd name="connsiteX16" fmla="*/ 1145977 w 1711358"/>
                <a:gd name="connsiteY16" fmla="*/ 392811 h 694444"/>
                <a:gd name="connsiteX17" fmla="*/ 953889 w 1711358"/>
                <a:gd name="connsiteY17" fmla="*/ 374555 h 694444"/>
                <a:gd name="connsiteX18" fmla="*/ 974527 w 1711358"/>
                <a:gd name="connsiteY18" fmla="*/ 224536 h 694444"/>
                <a:gd name="connsiteX19" fmla="*/ 1111052 w 1711358"/>
                <a:gd name="connsiteY19" fmla="*/ 91186 h 694444"/>
                <a:gd name="connsiteX20" fmla="*/ 739577 w 1711358"/>
                <a:gd name="connsiteY20" fmla="*/ 49911 h 694444"/>
                <a:gd name="connsiteX21" fmla="*/ 852289 w 1711358"/>
                <a:gd name="connsiteY21" fmla="*/ 196755 h 694444"/>
                <a:gd name="connsiteX22" fmla="*/ 841970 w 1711358"/>
                <a:gd name="connsiteY22" fmla="*/ 384873 h 694444"/>
                <a:gd name="connsiteX23" fmla="*/ 663377 w 1711358"/>
                <a:gd name="connsiteY23" fmla="*/ 364236 h 694444"/>
                <a:gd name="connsiteX24" fmla="*/ 679252 w 1711358"/>
                <a:gd name="connsiteY24" fmla="*/ 138811 h 694444"/>
                <a:gd name="connsiteX25" fmla="*/ 622102 w 1711358"/>
                <a:gd name="connsiteY25" fmla="*/ 27686 h 694444"/>
                <a:gd name="connsiteX26" fmla="*/ 542727 w 1711358"/>
                <a:gd name="connsiteY26" fmla="*/ 180086 h 694444"/>
                <a:gd name="connsiteX27" fmla="*/ 580827 w 1711358"/>
                <a:gd name="connsiteY27" fmla="*/ 370586 h 694444"/>
                <a:gd name="connsiteX28" fmla="*/ 355402 w 1711358"/>
                <a:gd name="connsiteY28" fmla="*/ 357886 h 694444"/>
                <a:gd name="connsiteX29" fmla="*/ 356196 w 1711358"/>
                <a:gd name="connsiteY29" fmla="*/ 201517 h 694444"/>
                <a:gd name="connsiteX30" fmla="*/ 453827 w 1711358"/>
                <a:gd name="connsiteY30" fmla="*/ 49911 h 694444"/>
                <a:gd name="connsiteX31" fmla="*/ 164902 w 1711358"/>
                <a:gd name="connsiteY31" fmla="*/ 18161 h 694444"/>
                <a:gd name="connsiteX32" fmla="*/ 285552 w 1711358"/>
                <a:gd name="connsiteY32" fmla="*/ 300736 h 694444"/>
                <a:gd name="connsiteX0" fmla="*/ 285552 w 1711358"/>
                <a:gd name="connsiteY0" fmla="*/ 302724 h 696432"/>
                <a:gd name="connsiteX1" fmla="*/ 91877 w 1711358"/>
                <a:gd name="connsiteY1" fmla="*/ 356699 h 696432"/>
                <a:gd name="connsiteX2" fmla="*/ 2977 w 1711358"/>
                <a:gd name="connsiteY2" fmla="*/ 544024 h 696432"/>
                <a:gd name="connsiteX3" fmla="*/ 193477 w 1711358"/>
                <a:gd name="connsiteY3" fmla="*/ 623399 h 696432"/>
                <a:gd name="connsiteX4" fmla="*/ 1596827 w 1711358"/>
                <a:gd name="connsiteY4" fmla="*/ 696424 h 696432"/>
                <a:gd name="connsiteX5" fmla="*/ 1711127 w 1711358"/>
                <a:gd name="connsiteY5" fmla="*/ 585299 h 696432"/>
                <a:gd name="connsiteX6" fmla="*/ 1569046 w 1711358"/>
                <a:gd name="connsiteY6" fmla="*/ 451156 h 696432"/>
                <a:gd name="connsiteX7" fmla="*/ 1552377 w 1711358"/>
                <a:gd name="connsiteY7" fmla="*/ 284468 h 696432"/>
                <a:gd name="connsiteX8" fmla="*/ 1673027 w 1711358"/>
                <a:gd name="connsiteY8" fmla="*/ 115399 h 696432"/>
                <a:gd name="connsiteX9" fmla="*/ 1311077 w 1711358"/>
                <a:gd name="connsiteY9" fmla="*/ 105874 h 696432"/>
                <a:gd name="connsiteX10" fmla="*/ 1469827 w 1711358"/>
                <a:gd name="connsiteY10" fmla="*/ 264624 h 696432"/>
                <a:gd name="connsiteX11" fmla="*/ 1441252 w 1711358"/>
                <a:gd name="connsiteY11" fmla="*/ 427344 h 696432"/>
                <a:gd name="connsiteX12" fmla="*/ 1231702 w 1711358"/>
                <a:gd name="connsiteY12" fmla="*/ 413849 h 696432"/>
                <a:gd name="connsiteX13" fmla="*/ 1257102 w 1711358"/>
                <a:gd name="connsiteY13" fmla="*/ 239224 h 696432"/>
                <a:gd name="connsiteX14" fmla="*/ 1203127 w 1711358"/>
                <a:gd name="connsiteY14" fmla="*/ 128099 h 696432"/>
                <a:gd name="connsiteX15" fmla="*/ 1126927 w 1711358"/>
                <a:gd name="connsiteY15" fmla="*/ 258274 h 696432"/>
                <a:gd name="connsiteX16" fmla="*/ 1145977 w 1711358"/>
                <a:gd name="connsiteY16" fmla="*/ 394799 h 696432"/>
                <a:gd name="connsiteX17" fmla="*/ 953889 w 1711358"/>
                <a:gd name="connsiteY17" fmla="*/ 376543 h 696432"/>
                <a:gd name="connsiteX18" fmla="*/ 974527 w 1711358"/>
                <a:gd name="connsiteY18" fmla="*/ 226524 h 696432"/>
                <a:gd name="connsiteX19" fmla="*/ 1111052 w 1711358"/>
                <a:gd name="connsiteY19" fmla="*/ 93174 h 696432"/>
                <a:gd name="connsiteX20" fmla="*/ 739577 w 1711358"/>
                <a:gd name="connsiteY20" fmla="*/ 51899 h 696432"/>
                <a:gd name="connsiteX21" fmla="*/ 852289 w 1711358"/>
                <a:gd name="connsiteY21" fmla="*/ 198743 h 696432"/>
                <a:gd name="connsiteX22" fmla="*/ 841970 w 1711358"/>
                <a:gd name="connsiteY22" fmla="*/ 386861 h 696432"/>
                <a:gd name="connsiteX23" fmla="*/ 663377 w 1711358"/>
                <a:gd name="connsiteY23" fmla="*/ 366224 h 696432"/>
                <a:gd name="connsiteX24" fmla="*/ 679252 w 1711358"/>
                <a:gd name="connsiteY24" fmla="*/ 140799 h 696432"/>
                <a:gd name="connsiteX25" fmla="*/ 622102 w 1711358"/>
                <a:gd name="connsiteY25" fmla="*/ 29674 h 696432"/>
                <a:gd name="connsiteX26" fmla="*/ 542727 w 1711358"/>
                <a:gd name="connsiteY26" fmla="*/ 182074 h 696432"/>
                <a:gd name="connsiteX27" fmla="*/ 580827 w 1711358"/>
                <a:gd name="connsiteY27" fmla="*/ 372574 h 696432"/>
                <a:gd name="connsiteX28" fmla="*/ 355402 w 1711358"/>
                <a:gd name="connsiteY28" fmla="*/ 359874 h 696432"/>
                <a:gd name="connsiteX29" fmla="*/ 356196 w 1711358"/>
                <a:gd name="connsiteY29" fmla="*/ 203505 h 696432"/>
                <a:gd name="connsiteX30" fmla="*/ 453827 w 1711358"/>
                <a:gd name="connsiteY30" fmla="*/ 51899 h 696432"/>
                <a:gd name="connsiteX31" fmla="*/ 164902 w 1711358"/>
                <a:gd name="connsiteY31" fmla="*/ 20149 h 696432"/>
                <a:gd name="connsiteX32" fmla="*/ 285552 w 1711358"/>
                <a:gd name="connsiteY32" fmla="*/ 302724 h 696432"/>
                <a:gd name="connsiteX0" fmla="*/ 285552 w 1711358"/>
                <a:gd name="connsiteY0" fmla="*/ 293251 h 686959"/>
                <a:gd name="connsiteX1" fmla="*/ 91877 w 1711358"/>
                <a:gd name="connsiteY1" fmla="*/ 347226 h 686959"/>
                <a:gd name="connsiteX2" fmla="*/ 2977 w 1711358"/>
                <a:gd name="connsiteY2" fmla="*/ 534551 h 686959"/>
                <a:gd name="connsiteX3" fmla="*/ 193477 w 1711358"/>
                <a:gd name="connsiteY3" fmla="*/ 613926 h 686959"/>
                <a:gd name="connsiteX4" fmla="*/ 1596827 w 1711358"/>
                <a:gd name="connsiteY4" fmla="*/ 686951 h 686959"/>
                <a:gd name="connsiteX5" fmla="*/ 1711127 w 1711358"/>
                <a:gd name="connsiteY5" fmla="*/ 575826 h 686959"/>
                <a:gd name="connsiteX6" fmla="*/ 1569046 w 1711358"/>
                <a:gd name="connsiteY6" fmla="*/ 441683 h 686959"/>
                <a:gd name="connsiteX7" fmla="*/ 1552377 w 1711358"/>
                <a:gd name="connsiteY7" fmla="*/ 274995 h 686959"/>
                <a:gd name="connsiteX8" fmla="*/ 1673027 w 1711358"/>
                <a:gd name="connsiteY8" fmla="*/ 105926 h 686959"/>
                <a:gd name="connsiteX9" fmla="*/ 1311077 w 1711358"/>
                <a:gd name="connsiteY9" fmla="*/ 96401 h 686959"/>
                <a:gd name="connsiteX10" fmla="*/ 1469827 w 1711358"/>
                <a:gd name="connsiteY10" fmla="*/ 255151 h 686959"/>
                <a:gd name="connsiteX11" fmla="*/ 1441252 w 1711358"/>
                <a:gd name="connsiteY11" fmla="*/ 417871 h 686959"/>
                <a:gd name="connsiteX12" fmla="*/ 1231702 w 1711358"/>
                <a:gd name="connsiteY12" fmla="*/ 404376 h 686959"/>
                <a:gd name="connsiteX13" fmla="*/ 1257102 w 1711358"/>
                <a:gd name="connsiteY13" fmla="*/ 229751 h 686959"/>
                <a:gd name="connsiteX14" fmla="*/ 1203127 w 1711358"/>
                <a:gd name="connsiteY14" fmla="*/ 118626 h 686959"/>
                <a:gd name="connsiteX15" fmla="*/ 1126927 w 1711358"/>
                <a:gd name="connsiteY15" fmla="*/ 248801 h 686959"/>
                <a:gd name="connsiteX16" fmla="*/ 1145977 w 1711358"/>
                <a:gd name="connsiteY16" fmla="*/ 385326 h 686959"/>
                <a:gd name="connsiteX17" fmla="*/ 953889 w 1711358"/>
                <a:gd name="connsiteY17" fmla="*/ 367070 h 686959"/>
                <a:gd name="connsiteX18" fmla="*/ 974527 w 1711358"/>
                <a:gd name="connsiteY18" fmla="*/ 217051 h 686959"/>
                <a:gd name="connsiteX19" fmla="*/ 1111052 w 1711358"/>
                <a:gd name="connsiteY19" fmla="*/ 83701 h 686959"/>
                <a:gd name="connsiteX20" fmla="*/ 739577 w 1711358"/>
                <a:gd name="connsiteY20" fmla="*/ 42426 h 686959"/>
                <a:gd name="connsiteX21" fmla="*/ 852289 w 1711358"/>
                <a:gd name="connsiteY21" fmla="*/ 189270 h 686959"/>
                <a:gd name="connsiteX22" fmla="*/ 841970 w 1711358"/>
                <a:gd name="connsiteY22" fmla="*/ 377388 h 686959"/>
                <a:gd name="connsiteX23" fmla="*/ 663377 w 1711358"/>
                <a:gd name="connsiteY23" fmla="*/ 356751 h 686959"/>
                <a:gd name="connsiteX24" fmla="*/ 679252 w 1711358"/>
                <a:gd name="connsiteY24" fmla="*/ 131326 h 686959"/>
                <a:gd name="connsiteX25" fmla="*/ 622102 w 1711358"/>
                <a:gd name="connsiteY25" fmla="*/ 20201 h 686959"/>
                <a:gd name="connsiteX26" fmla="*/ 542727 w 1711358"/>
                <a:gd name="connsiteY26" fmla="*/ 172601 h 686959"/>
                <a:gd name="connsiteX27" fmla="*/ 580827 w 1711358"/>
                <a:gd name="connsiteY27" fmla="*/ 363101 h 686959"/>
                <a:gd name="connsiteX28" fmla="*/ 355402 w 1711358"/>
                <a:gd name="connsiteY28" fmla="*/ 350401 h 686959"/>
                <a:gd name="connsiteX29" fmla="*/ 356196 w 1711358"/>
                <a:gd name="connsiteY29" fmla="*/ 194032 h 686959"/>
                <a:gd name="connsiteX30" fmla="*/ 453827 w 1711358"/>
                <a:gd name="connsiteY30" fmla="*/ 42426 h 686959"/>
                <a:gd name="connsiteX31" fmla="*/ 164902 w 1711358"/>
                <a:gd name="connsiteY31" fmla="*/ 10676 h 686959"/>
                <a:gd name="connsiteX32" fmla="*/ 285552 w 1711358"/>
                <a:gd name="connsiteY32" fmla="*/ 293251 h 686959"/>
                <a:gd name="connsiteX0" fmla="*/ 285552 w 1711358"/>
                <a:gd name="connsiteY0" fmla="*/ 293252 h 686960"/>
                <a:gd name="connsiteX1" fmla="*/ 91877 w 1711358"/>
                <a:gd name="connsiteY1" fmla="*/ 347227 h 686960"/>
                <a:gd name="connsiteX2" fmla="*/ 2977 w 1711358"/>
                <a:gd name="connsiteY2" fmla="*/ 534552 h 686960"/>
                <a:gd name="connsiteX3" fmla="*/ 193477 w 1711358"/>
                <a:gd name="connsiteY3" fmla="*/ 613927 h 686960"/>
                <a:gd name="connsiteX4" fmla="*/ 1596827 w 1711358"/>
                <a:gd name="connsiteY4" fmla="*/ 686952 h 686960"/>
                <a:gd name="connsiteX5" fmla="*/ 1711127 w 1711358"/>
                <a:gd name="connsiteY5" fmla="*/ 575827 h 686960"/>
                <a:gd name="connsiteX6" fmla="*/ 1569046 w 1711358"/>
                <a:gd name="connsiteY6" fmla="*/ 441684 h 686960"/>
                <a:gd name="connsiteX7" fmla="*/ 1552377 w 1711358"/>
                <a:gd name="connsiteY7" fmla="*/ 274996 h 686960"/>
                <a:gd name="connsiteX8" fmla="*/ 1673027 w 1711358"/>
                <a:gd name="connsiteY8" fmla="*/ 105927 h 686960"/>
                <a:gd name="connsiteX9" fmla="*/ 1311077 w 1711358"/>
                <a:gd name="connsiteY9" fmla="*/ 96402 h 686960"/>
                <a:gd name="connsiteX10" fmla="*/ 1469827 w 1711358"/>
                <a:gd name="connsiteY10" fmla="*/ 255152 h 686960"/>
                <a:gd name="connsiteX11" fmla="*/ 1441252 w 1711358"/>
                <a:gd name="connsiteY11" fmla="*/ 417872 h 686960"/>
                <a:gd name="connsiteX12" fmla="*/ 1231702 w 1711358"/>
                <a:gd name="connsiteY12" fmla="*/ 404377 h 686960"/>
                <a:gd name="connsiteX13" fmla="*/ 1257102 w 1711358"/>
                <a:gd name="connsiteY13" fmla="*/ 229752 h 686960"/>
                <a:gd name="connsiteX14" fmla="*/ 1203127 w 1711358"/>
                <a:gd name="connsiteY14" fmla="*/ 118627 h 686960"/>
                <a:gd name="connsiteX15" fmla="*/ 1126927 w 1711358"/>
                <a:gd name="connsiteY15" fmla="*/ 248802 h 686960"/>
                <a:gd name="connsiteX16" fmla="*/ 1145977 w 1711358"/>
                <a:gd name="connsiteY16" fmla="*/ 385327 h 686960"/>
                <a:gd name="connsiteX17" fmla="*/ 953889 w 1711358"/>
                <a:gd name="connsiteY17" fmla="*/ 367071 h 686960"/>
                <a:gd name="connsiteX18" fmla="*/ 974527 w 1711358"/>
                <a:gd name="connsiteY18" fmla="*/ 217052 h 686960"/>
                <a:gd name="connsiteX19" fmla="*/ 1111052 w 1711358"/>
                <a:gd name="connsiteY19" fmla="*/ 83702 h 686960"/>
                <a:gd name="connsiteX20" fmla="*/ 739577 w 1711358"/>
                <a:gd name="connsiteY20" fmla="*/ 42427 h 686960"/>
                <a:gd name="connsiteX21" fmla="*/ 852289 w 1711358"/>
                <a:gd name="connsiteY21" fmla="*/ 189271 h 686960"/>
                <a:gd name="connsiteX22" fmla="*/ 841970 w 1711358"/>
                <a:gd name="connsiteY22" fmla="*/ 377389 h 686960"/>
                <a:gd name="connsiteX23" fmla="*/ 663377 w 1711358"/>
                <a:gd name="connsiteY23" fmla="*/ 356752 h 686960"/>
                <a:gd name="connsiteX24" fmla="*/ 679252 w 1711358"/>
                <a:gd name="connsiteY24" fmla="*/ 131327 h 686960"/>
                <a:gd name="connsiteX25" fmla="*/ 622102 w 1711358"/>
                <a:gd name="connsiteY25" fmla="*/ 20202 h 686960"/>
                <a:gd name="connsiteX26" fmla="*/ 542727 w 1711358"/>
                <a:gd name="connsiteY26" fmla="*/ 172602 h 686960"/>
                <a:gd name="connsiteX27" fmla="*/ 580827 w 1711358"/>
                <a:gd name="connsiteY27" fmla="*/ 363102 h 686960"/>
                <a:gd name="connsiteX28" fmla="*/ 355402 w 1711358"/>
                <a:gd name="connsiteY28" fmla="*/ 350402 h 686960"/>
                <a:gd name="connsiteX29" fmla="*/ 356196 w 1711358"/>
                <a:gd name="connsiteY29" fmla="*/ 194033 h 686960"/>
                <a:gd name="connsiteX30" fmla="*/ 453827 w 1711358"/>
                <a:gd name="connsiteY30" fmla="*/ 42427 h 686960"/>
                <a:gd name="connsiteX31" fmla="*/ 164902 w 1711358"/>
                <a:gd name="connsiteY31" fmla="*/ 10677 h 686960"/>
                <a:gd name="connsiteX32" fmla="*/ 285552 w 1711358"/>
                <a:gd name="connsiteY32" fmla="*/ 293252 h 686960"/>
                <a:gd name="connsiteX0" fmla="*/ 259358 w 1711358"/>
                <a:gd name="connsiteY0" fmla="*/ 331419 h 696552"/>
                <a:gd name="connsiteX1" fmla="*/ 91877 w 1711358"/>
                <a:gd name="connsiteY1" fmla="*/ 356819 h 696552"/>
                <a:gd name="connsiteX2" fmla="*/ 2977 w 1711358"/>
                <a:gd name="connsiteY2" fmla="*/ 544144 h 696552"/>
                <a:gd name="connsiteX3" fmla="*/ 193477 w 1711358"/>
                <a:gd name="connsiteY3" fmla="*/ 623519 h 696552"/>
                <a:gd name="connsiteX4" fmla="*/ 1596827 w 1711358"/>
                <a:gd name="connsiteY4" fmla="*/ 696544 h 696552"/>
                <a:gd name="connsiteX5" fmla="*/ 1711127 w 1711358"/>
                <a:gd name="connsiteY5" fmla="*/ 585419 h 696552"/>
                <a:gd name="connsiteX6" fmla="*/ 1569046 w 1711358"/>
                <a:gd name="connsiteY6" fmla="*/ 451276 h 696552"/>
                <a:gd name="connsiteX7" fmla="*/ 1552377 w 1711358"/>
                <a:gd name="connsiteY7" fmla="*/ 284588 h 696552"/>
                <a:gd name="connsiteX8" fmla="*/ 1673027 w 1711358"/>
                <a:gd name="connsiteY8" fmla="*/ 115519 h 696552"/>
                <a:gd name="connsiteX9" fmla="*/ 1311077 w 1711358"/>
                <a:gd name="connsiteY9" fmla="*/ 105994 h 696552"/>
                <a:gd name="connsiteX10" fmla="*/ 1469827 w 1711358"/>
                <a:gd name="connsiteY10" fmla="*/ 264744 h 696552"/>
                <a:gd name="connsiteX11" fmla="*/ 1441252 w 1711358"/>
                <a:gd name="connsiteY11" fmla="*/ 427464 h 696552"/>
                <a:gd name="connsiteX12" fmla="*/ 1231702 w 1711358"/>
                <a:gd name="connsiteY12" fmla="*/ 413969 h 696552"/>
                <a:gd name="connsiteX13" fmla="*/ 1257102 w 1711358"/>
                <a:gd name="connsiteY13" fmla="*/ 239344 h 696552"/>
                <a:gd name="connsiteX14" fmla="*/ 1203127 w 1711358"/>
                <a:gd name="connsiteY14" fmla="*/ 128219 h 696552"/>
                <a:gd name="connsiteX15" fmla="*/ 1126927 w 1711358"/>
                <a:gd name="connsiteY15" fmla="*/ 258394 h 696552"/>
                <a:gd name="connsiteX16" fmla="*/ 1145977 w 1711358"/>
                <a:gd name="connsiteY16" fmla="*/ 394919 h 696552"/>
                <a:gd name="connsiteX17" fmla="*/ 953889 w 1711358"/>
                <a:gd name="connsiteY17" fmla="*/ 376663 h 696552"/>
                <a:gd name="connsiteX18" fmla="*/ 974527 w 1711358"/>
                <a:gd name="connsiteY18" fmla="*/ 226644 h 696552"/>
                <a:gd name="connsiteX19" fmla="*/ 1111052 w 1711358"/>
                <a:gd name="connsiteY19" fmla="*/ 93294 h 696552"/>
                <a:gd name="connsiteX20" fmla="*/ 739577 w 1711358"/>
                <a:gd name="connsiteY20" fmla="*/ 52019 h 696552"/>
                <a:gd name="connsiteX21" fmla="*/ 852289 w 1711358"/>
                <a:gd name="connsiteY21" fmla="*/ 198863 h 696552"/>
                <a:gd name="connsiteX22" fmla="*/ 841970 w 1711358"/>
                <a:gd name="connsiteY22" fmla="*/ 386981 h 696552"/>
                <a:gd name="connsiteX23" fmla="*/ 663377 w 1711358"/>
                <a:gd name="connsiteY23" fmla="*/ 366344 h 696552"/>
                <a:gd name="connsiteX24" fmla="*/ 679252 w 1711358"/>
                <a:gd name="connsiteY24" fmla="*/ 140919 h 696552"/>
                <a:gd name="connsiteX25" fmla="*/ 622102 w 1711358"/>
                <a:gd name="connsiteY25" fmla="*/ 29794 h 696552"/>
                <a:gd name="connsiteX26" fmla="*/ 542727 w 1711358"/>
                <a:gd name="connsiteY26" fmla="*/ 182194 h 696552"/>
                <a:gd name="connsiteX27" fmla="*/ 580827 w 1711358"/>
                <a:gd name="connsiteY27" fmla="*/ 372694 h 696552"/>
                <a:gd name="connsiteX28" fmla="*/ 355402 w 1711358"/>
                <a:gd name="connsiteY28" fmla="*/ 359994 h 696552"/>
                <a:gd name="connsiteX29" fmla="*/ 356196 w 1711358"/>
                <a:gd name="connsiteY29" fmla="*/ 203625 h 696552"/>
                <a:gd name="connsiteX30" fmla="*/ 453827 w 1711358"/>
                <a:gd name="connsiteY30" fmla="*/ 52019 h 696552"/>
                <a:gd name="connsiteX31" fmla="*/ 164902 w 1711358"/>
                <a:gd name="connsiteY31" fmla="*/ 20269 h 696552"/>
                <a:gd name="connsiteX32" fmla="*/ 259358 w 1711358"/>
                <a:gd name="connsiteY32" fmla="*/ 331419 h 696552"/>
                <a:gd name="connsiteX0" fmla="*/ 259358 w 1711358"/>
                <a:gd name="connsiteY0" fmla="*/ 331419 h 696552"/>
                <a:gd name="connsiteX1" fmla="*/ 91877 w 1711358"/>
                <a:gd name="connsiteY1" fmla="*/ 356819 h 696552"/>
                <a:gd name="connsiteX2" fmla="*/ 2977 w 1711358"/>
                <a:gd name="connsiteY2" fmla="*/ 544144 h 696552"/>
                <a:gd name="connsiteX3" fmla="*/ 193477 w 1711358"/>
                <a:gd name="connsiteY3" fmla="*/ 623519 h 696552"/>
                <a:gd name="connsiteX4" fmla="*/ 1596827 w 1711358"/>
                <a:gd name="connsiteY4" fmla="*/ 696544 h 696552"/>
                <a:gd name="connsiteX5" fmla="*/ 1711127 w 1711358"/>
                <a:gd name="connsiteY5" fmla="*/ 585419 h 696552"/>
                <a:gd name="connsiteX6" fmla="*/ 1569046 w 1711358"/>
                <a:gd name="connsiteY6" fmla="*/ 451276 h 696552"/>
                <a:gd name="connsiteX7" fmla="*/ 1552377 w 1711358"/>
                <a:gd name="connsiteY7" fmla="*/ 284588 h 696552"/>
                <a:gd name="connsiteX8" fmla="*/ 1673027 w 1711358"/>
                <a:gd name="connsiteY8" fmla="*/ 115519 h 696552"/>
                <a:gd name="connsiteX9" fmla="*/ 1311077 w 1711358"/>
                <a:gd name="connsiteY9" fmla="*/ 105994 h 696552"/>
                <a:gd name="connsiteX10" fmla="*/ 1469827 w 1711358"/>
                <a:gd name="connsiteY10" fmla="*/ 264744 h 696552"/>
                <a:gd name="connsiteX11" fmla="*/ 1441252 w 1711358"/>
                <a:gd name="connsiteY11" fmla="*/ 427464 h 696552"/>
                <a:gd name="connsiteX12" fmla="*/ 1231702 w 1711358"/>
                <a:gd name="connsiteY12" fmla="*/ 413969 h 696552"/>
                <a:gd name="connsiteX13" fmla="*/ 1257102 w 1711358"/>
                <a:gd name="connsiteY13" fmla="*/ 239344 h 696552"/>
                <a:gd name="connsiteX14" fmla="*/ 1203127 w 1711358"/>
                <a:gd name="connsiteY14" fmla="*/ 128219 h 696552"/>
                <a:gd name="connsiteX15" fmla="*/ 1126927 w 1711358"/>
                <a:gd name="connsiteY15" fmla="*/ 258394 h 696552"/>
                <a:gd name="connsiteX16" fmla="*/ 1145977 w 1711358"/>
                <a:gd name="connsiteY16" fmla="*/ 394919 h 696552"/>
                <a:gd name="connsiteX17" fmla="*/ 953889 w 1711358"/>
                <a:gd name="connsiteY17" fmla="*/ 376663 h 696552"/>
                <a:gd name="connsiteX18" fmla="*/ 974527 w 1711358"/>
                <a:gd name="connsiteY18" fmla="*/ 226644 h 696552"/>
                <a:gd name="connsiteX19" fmla="*/ 1111052 w 1711358"/>
                <a:gd name="connsiteY19" fmla="*/ 93294 h 696552"/>
                <a:gd name="connsiteX20" fmla="*/ 739577 w 1711358"/>
                <a:gd name="connsiteY20" fmla="*/ 52019 h 696552"/>
                <a:gd name="connsiteX21" fmla="*/ 852289 w 1711358"/>
                <a:gd name="connsiteY21" fmla="*/ 198863 h 696552"/>
                <a:gd name="connsiteX22" fmla="*/ 841970 w 1711358"/>
                <a:gd name="connsiteY22" fmla="*/ 386981 h 696552"/>
                <a:gd name="connsiteX23" fmla="*/ 663377 w 1711358"/>
                <a:gd name="connsiteY23" fmla="*/ 366344 h 696552"/>
                <a:gd name="connsiteX24" fmla="*/ 679252 w 1711358"/>
                <a:gd name="connsiteY24" fmla="*/ 140919 h 696552"/>
                <a:gd name="connsiteX25" fmla="*/ 622102 w 1711358"/>
                <a:gd name="connsiteY25" fmla="*/ 29794 h 696552"/>
                <a:gd name="connsiteX26" fmla="*/ 542727 w 1711358"/>
                <a:gd name="connsiteY26" fmla="*/ 182194 h 696552"/>
                <a:gd name="connsiteX27" fmla="*/ 580827 w 1711358"/>
                <a:gd name="connsiteY27" fmla="*/ 372694 h 696552"/>
                <a:gd name="connsiteX28" fmla="*/ 355402 w 1711358"/>
                <a:gd name="connsiteY28" fmla="*/ 359994 h 696552"/>
                <a:gd name="connsiteX29" fmla="*/ 356196 w 1711358"/>
                <a:gd name="connsiteY29" fmla="*/ 203625 h 696552"/>
                <a:gd name="connsiteX30" fmla="*/ 453827 w 1711358"/>
                <a:gd name="connsiteY30" fmla="*/ 52019 h 696552"/>
                <a:gd name="connsiteX31" fmla="*/ 164902 w 1711358"/>
                <a:gd name="connsiteY31" fmla="*/ 20269 h 696552"/>
                <a:gd name="connsiteX32" fmla="*/ 259358 w 1711358"/>
                <a:gd name="connsiteY32" fmla="*/ 331419 h 696552"/>
                <a:gd name="connsiteX0" fmla="*/ 259358 w 1711358"/>
                <a:gd name="connsiteY0" fmla="*/ 331419 h 696552"/>
                <a:gd name="connsiteX1" fmla="*/ 91877 w 1711358"/>
                <a:gd name="connsiteY1" fmla="*/ 356819 h 696552"/>
                <a:gd name="connsiteX2" fmla="*/ 2977 w 1711358"/>
                <a:gd name="connsiteY2" fmla="*/ 544144 h 696552"/>
                <a:gd name="connsiteX3" fmla="*/ 193477 w 1711358"/>
                <a:gd name="connsiteY3" fmla="*/ 623519 h 696552"/>
                <a:gd name="connsiteX4" fmla="*/ 1596827 w 1711358"/>
                <a:gd name="connsiteY4" fmla="*/ 696544 h 696552"/>
                <a:gd name="connsiteX5" fmla="*/ 1711127 w 1711358"/>
                <a:gd name="connsiteY5" fmla="*/ 585419 h 696552"/>
                <a:gd name="connsiteX6" fmla="*/ 1569046 w 1711358"/>
                <a:gd name="connsiteY6" fmla="*/ 451276 h 696552"/>
                <a:gd name="connsiteX7" fmla="*/ 1552377 w 1711358"/>
                <a:gd name="connsiteY7" fmla="*/ 284588 h 696552"/>
                <a:gd name="connsiteX8" fmla="*/ 1673027 w 1711358"/>
                <a:gd name="connsiteY8" fmla="*/ 115519 h 696552"/>
                <a:gd name="connsiteX9" fmla="*/ 1311077 w 1711358"/>
                <a:gd name="connsiteY9" fmla="*/ 105994 h 696552"/>
                <a:gd name="connsiteX10" fmla="*/ 1469827 w 1711358"/>
                <a:gd name="connsiteY10" fmla="*/ 264744 h 696552"/>
                <a:gd name="connsiteX11" fmla="*/ 1441252 w 1711358"/>
                <a:gd name="connsiteY11" fmla="*/ 427464 h 696552"/>
                <a:gd name="connsiteX12" fmla="*/ 1231702 w 1711358"/>
                <a:gd name="connsiteY12" fmla="*/ 413969 h 696552"/>
                <a:gd name="connsiteX13" fmla="*/ 1257102 w 1711358"/>
                <a:gd name="connsiteY13" fmla="*/ 239344 h 696552"/>
                <a:gd name="connsiteX14" fmla="*/ 1203127 w 1711358"/>
                <a:gd name="connsiteY14" fmla="*/ 128219 h 696552"/>
                <a:gd name="connsiteX15" fmla="*/ 1126927 w 1711358"/>
                <a:gd name="connsiteY15" fmla="*/ 258394 h 696552"/>
                <a:gd name="connsiteX16" fmla="*/ 1145977 w 1711358"/>
                <a:gd name="connsiteY16" fmla="*/ 394919 h 696552"/>
                <a:gd name="connsiteX17" fmla="*/ 953889 w 1711358"/>
                <a:gd name="connsiteY17" fmla="*/ 376663 h 696552"/>
                <a:gd name="connsiteX18" fmla="*/ 974527 w 1711358"/>
                <a:gd name="connsiteY18" fmla="*/ 226644 h 696552"/>
                <a:gd name="connsiteX19" fmla="*/ 1111052 w 1711358"/>
                <a:gd name="connsiteY19" fmla="*/ 93294 h 696552"/>
                <a:gd name="connsiteX20" fmla="*/ 739577 w 1711358"/>
                <a:gd name="connsiteY20" fmla="*/ 52019 h 696552"/>
                <a:gd name="connsiteX21" fmla="*/ 852289 w 1711358"/>
                <a:gd name="connsiteY21" fmla="*/ 198863 h 696552"/>
                <a:gd name="connsiteX22" fmla="*/ 841970 w 1711358"/>
                <a:gd name="connsiteY22" fmla="*/ 386981 h 696552"/>
                <a:gd name="connsiteX23" fmla="*/ 663377 w 1711358"/>
                <a:gd name="connsiteY23" fmla="*/ 366344 h 696552"/>
                <a:gd name="connsiteX24" fmla="*/ 679252 w 1711358"/>
                <a:gd name="connsiteY24" fmla="*/ 140919 h 696552"/>
                <a:gd name="connsiteX25" fmla="*/ 622102 w 1711358"/>
                <a:gd name="connsiteY25" fmla="*/ 29794 h 696552"/>
                <a:gd name="connsiteX26" fmla="*/ 542727 w 1711358"/>
                <a:gd name="connsiteY26" fmla="*/ 182194 h 696552"/>
                <a:gd name="connsiteX27" fmla="*/ 580827 w 1711358"/>
                <a:gd name="connsiteY27" fmla="*/ 372694 h 696552"/>
                <a:gd name="connsiteX28" fmla="*/ 355402 w 1711358"/>
                <a:gd name="connsiteY28" fmla="*/ 359994 h 696552"/>
                <a:gd name="connsiteX29" fmla="*/ 356196 w 1711358"/>
                <a:gd name="connsiteY29" fmla="*/ 203625 h 696552"/>
                <a:gd name="connsiteX30" fmla="*/ 453827 w 1711358"/>
                <a:gd name="connsiteY30" fmla="*/ 52019 h 696552"/>
                <a:gd name="connsiteX31" fmla="*/ 164902 w 1711358"/>
                <a:gd name="connsiteY31" fmla="*/ 20269 h 696552"/>
                <a:gd name="connsiteX32" fmla="*/ 259358 w 1711358"/>
                <a:gd name="connsiteY32" fmla="*/ 331419 h 696552"/>
                <a:gd name="connsiteX0" fmla="*/ 259685 w 1711685"/>
                <a:gd name="connsiteY0" fmla="*/ 331419 h 696552"/>
                <a:gd name="connsiteX1" fmla="*/ 92204 w 1711685"/>
                <a:gd name="connsiteY1" fmla="*/ 356819 h 696552"/>
                <a:gd name="connsiteX2" fmla="*/ 3304 w 1711685"/>
                <a:gd name="connsiteY2" fmla="*/ 544144 h 696552"/>
                <a:gd name="connsiteX3" fmla="*/ 193804 w 1711685"/>
                <a:gd name="connsiteY3" fmla="*/ 623519 h 696552"/>
                <a:gd name="connsiteX4" fmla="*/ 1597154 w 1711685"/>
                <a:gd name="connsiteY4" fmla="*/ 696544 h 696552"/>
                <a:gd name="connsiteX5" fmla="*/ 1711454 w 1711685"/>
                <a:gd name="connsiteY5" fmla="*/ 585419 h 696552"/>
                <a:gd name="connsiteX6" fmla="*/ 1569373 w 1711685"/>
                <a:gd name="connsiteY6" fmla="*/ 451276 h 696552"/>
                <a:gd name="connsiteX7" fmla="*/ 1552704 w 1711685"/>
                <a:gd name="connsiteY7" fmla="*/ 284588 h 696552"/>
                <a:gd name="connsiteX8" fmla="*/ 1673354 w 1711685"/>
                <a:gd name="connsiteY8" fmla="*/ 115519 h 696552"/>
                <a:gd name="connsiteX9" fmla="*/ 1311404 w 1711685"/>
                <a:gd name="connsiteY9" fmla="*/ 105994 h 696552"/>
                <a:gd name="connsiteX10" fmla="*/ 1470154 w 1711685"/>
                <a:gd name="connsiteY10" fmla="*/ 264744 h 696552"/>
                <a:gd name="connsiteX11" fmla="*/ 1441579 w 1711685"/>
                <a:gd name="connsiteY11" fmla="*/ 427464 h 696552"/>
                <a:gd name="connsiteX12" fmla="*/ 1232029 w 1711685"/>
                <a:gd name="connsiteY12" fmla="*/ 413969 h 696552"/>
                <a:gd name="connsiteX13" fmla="*/ 1257429 w 1711685"/>
                <a:gd name="connsiteY13" fmla="*/ 239344 h 696552"/>
                <a:gd name="connsiteX14" fmla="*/ 1203454 w 1711685"/>
                <a:gd name="connsiteY14" fmla="*/ 128219 h 696552"/>
                <a:gd name="connsiteX15" fmla="*/ 1127254 w 1711685"/>
                <a:gd name="connsiteY15" fmla="*/ 258394 h 696552"/>
                <a:gd name="connsiteX16" fmla="*/ 1146304 w 1711685"/>
                <a:gd name="connsiteY16" fmla="*/ 394919 h 696552"/>
                <a:gd name="connsiteX17" fmla="*/ 954216 w 1711685"/>
                <a:gd name="connsiteY17" fmla="*/ 376663 h 696552"/>
                <a:gd name="connsiteX18" fmla="*/ 974854 w 1711685"/>
                <a:gd name="connsiteY18" fmla="*/ 226644 h 696552"/>
                <a:gd name="connsiteX19" fmla="*/ 1111379 w 1711685"/>
                <a:gd name="connsiteY19" fmla="*/ 93294 h 696552"/>
                <a:gd name="connsiteX20" fmla="*/ 739904 w 1711685"/>
                <a:gd name="connsiteY20" fmla="*/ 52019 h 696552"/>
                <a:gd name="connsiteX21" fmla="*/ 852616 w 1711685"/>
                <a:gd name="connsiteY21" fmla="*/ 198863 h 696552"/>
                <a:gd name="connsiteX22" fmla="*/ 842297 w 1711685"/>
                <a:gd name="connsiteY22" fmla="*/ 386981 h 696552"/>
                <a:gd name="connsiteX23" fmla="*/ 663704 w 1711685"/>
                <a:gd name="connsiteY23" fmla="*/ 366344 h 696552"/>
                <a:gd name="connsiteX24" fmla="*/ 679579 w 1711685"/>
                <a:gd name="connsiteY24" fmla="*/ 140919 h 696552"/>
                <a:gd name="connsiteX25" fmla="*/ 622429 w 1711685"/>
                <a:gd name="connsiteY25" fmla="*/ 29794 h 696552"/>
                <a:gd name="connsiteX26" fmla="*/ 543054 w 1711685"/>
                <a:gd name="connsiteY26" fmla="*/ 182194 h 696552"/>
                <a:gd name="connsiteX27" fmla="*/ 581154 w 1711685"/>
                <a:gd name="connsiteY27" fmla="*/ 372694 h 696552"/>
                <a:gd name="connsiteX28" fmla="*/ 355729 w 1711685"/>
                <a:gd name="connsiteY28" fmla="*/ 359994 h 696552"/>
                <a:gd name="connsiteX29" fmla="*/ 356523 w 1711685"/>
                <a:gd name="connsiteY29" fmla="*/ 203625 h 696552"/>
                <a:gd name="connsiteX30" fmla="*/ 454154 w 1711685"/>
                <a:gd name="connsiteY30" fmla="*/ 52019 h 696552"/>
                <a:gd name="connsiteX31" fmla="*/ 165229 w 1711685"/>
                <a:gd name="connsiteY31" fmla="*/ 20269 h 696552"/>
                <a:gd name="connsiteX32" fmla="*/ 259685 w 1711685"/>
                <a:gd name="connsiteY32" fmla="*/ 331419 h 696552"/>
                <a:gd name="connsiteX0" fmla="*/ 259340 w 1711340"/>
                <a:gd name="connsiteY0" fmla="*/ 331419 h 696552"/>
                <a:gd name="connsiteX1" fmla="*/ 91859 w 1711340"/>
                <a:gd name="connsiteY1" fmla="*/ 356819 h 696552"/>
                <a:gd name="connsiteX2" fmla="*/ 2959 w 1711340"/>
                <a:gd name="connsiteY2" fmla="*/ 544144 h 696552"/>
                <a:gd name="connsiteX3" fmla="*/ 193459 w 1711340"/>
                <a:gd name="connsiteY3" fmla="*/ 623519 h 696552"/>
                <a:gd name="connsiteX4" fmla="*/ 1596809 w 1711340"/>
                <a:gd name="connsiteY4" fmla="*/ 696544 h 696552"/>
                <a:gd name="connsiteX5" fmla="*/ 1711109 w 1711340"/>
                <a:gd name="connsiteY5" fmla="*/ 585419 h 696552"/>
                <a:gd name="connsiteX6" fmla="*/ 1569028 w 1711340"/>
                <a:gd name="connsiteY6" fmla="*/ 451276 h 696552"/>
                <a:gd name="connsiteX7" fmla="*/ 1552359 w 1711340"/>
                <a:gd name="connsiteY7" fmla="*/ 284588 h 696552"/>
                <a:gd name="connsiteX8" fmla="*/ 1673009 w 1711340"/>
                <a:gd name="connsiteY8" fmla="*/ 115519 h 696552"/>
                <a:gd name="connsiteX9" fmla="*/ 1311059 w 1711340"/>
                <a:gd name="connsiteY9" fmla="*/ 105994 h 696552"/>
                <a:gd name="connsiteX10" fmla="*/ 1469809 w 1711340"/>
                <a:gd name="connsiteY10" fmla="*/ 264744 h 696552"/>
                <a:gd name="connsiteX11" fmla="*/ 1441234 w 1711340"/>
                <a:gd name="connsiteY11" fmla="*/ 427464 h 696552"/>
                <a:gd name="connsiteX12" fmla="*/ 1231684 w 1711340"/>
                <a:gd name="connsiteY12" fmla="*/ 413969 h 696552"/>
                <a:gd name="connsiteX13" fmla="*/ 1257084 w 1711340"/>
                <a:gd name="connsiteY13" fmla="*/ 239344 h 696552"/>
                <a:gd name="connsiteX14" fmla="*/ 1203109 w 1711340"/>
                <a:gd name="connsiteY14" fmla="*/ 128219 h 696552"/>
                <a:gd name="connsiteX15" fmla="*/ 1126909 w 1711340"/>
                <a:gd name="connsiteY15" fmla="*/ 258394 h 696552"/>
                <a:gd name="connsiteX16" fmla="*/ 1145959 w 1711340"/>
                <a:gd name="connsiteY16" fmla="*/ 394919 h 696552"/>
                <a:gd name="connsiteX17" fmla="*/ 953871 w 1711340"/>
                <a:gd name="connsiteY17" fmla="*/ 376663 h 696552"/>
                <a:gd name="connsiteX18" fmla="*/ 974509 w 1711340"/>
                <a:gd name="connsiteY18" fmla="*/ 226644 h 696552"/>
                <a:gd name="connsiteX19" fmla="*/ 1111034 w 1711340"/>
                <a:gd name="connsiteY19" fmla="*/ 93294 h 696552"/>
                <a:gd name="connsiteX20" fmla="*/ 739559 w 1711340"/>
                <a:gd name="connsiteY20" fmla="*/ 52019 h 696552"/>
                <a:gd name="connsiteX21" fmla="*/ 852271 w 1711340"/>
                <a:gd name="connsiteY21" fmla="*/ 198863 h 696552"/>
                <a:gd name="connsiteX22" fmla="*/ 841952 w 1711340"/>
                <a:gd name="connsiteY22" fmla="*/ 386981 h 696552"/>
                <a:gd name="connsiteX23" fmla="*/ 663359 w 1711340"/>
                <a:gd name="connsiteY23" fmla="*/ 366344 h 696552"/>
                <a:gd name="connsiteX24" fmla="*/ 679234 w 1711340"/>
                <a:gd name="connsiteY24" fmla="*/ 140919 h 696552"/>
                <a:gd name="connsiteX25" fmla="*/ 622084 w 1711340"/>
                <a:gd name="connsiteY25" fmla="*/ 29794 h 696552"/>
                <a:gd name="connsiteX26" fmla="*/ 542709 w 1711340"/>
                <a:gd name="connsiteY26" fmla="*/ 182194 h 696552"/>
                <a:gd name="connsiteX27" fmla="*/ 580809 w 1711340"/>
                <a:gd name="connsiteY27" fmla="*/ 372694 h 696552"/>
                <a:gd name="connsiteX28" fmla="*/ 355384 w 1711340"/>
                <a:gd name="connsiteY28" fmla="*/ 359994 h 696552"/>
                <a:gd name="connsiteX29" fmla="*/ 356178 w 1711340"/>
                <a:gd name="connsiteY29" fmla="*/ 203625 h 696552"/>
                <a:gd name="connsiteX30" fmla="*/ 453809 w 1711340"/>
                <a:gd name="connsiteY30" fmla="*/ 52019 h 696552"/>
                <a:gd name="connsiteX31" fmla="*/ 164884 w 1711340"/>
                <a:gd name="connsiteY31" fmla="*/ 20269 h 696552"/>
                <a:gd name="connsiteX32" fmla="*/ 259340 w 1711340"/>
                <a:gd name="connsiteY32" fmla="*/ 331419 h 696552"/>
                <a:gd name="connsiteX0" fmla="*/ 261110 w 1713110"/>
                <a:gd name="connsiteY0" fmla="*/ 331419 h 696552"/>
                <a:gd name="connsiteX1" fmla="*/ 76961 w 1713110"/>
                <a:gd name="connsiteY1" fmla="*/ 359200 h 696552"/>
                <a:gd name="connsiteX2" fmla="*/ 4729 w 1713110"/>
                <a:gd name="connsiteY2" fmla="*/ 544144 h 696552"/>
                <a:gd name="connsiteX3" fmla="*/ 195229 w 1713110"/>
                <a:gd name="connsiteY3" fmla="*/ 623519 h 696552"/>
                <a:gd name="connsiteX4" fmla="*/ 1598579 w 1713110"/>
                <a:gd name="connsiteY4" fmla="*/ 696544 h 696552"/>
                <a:gd name="connsiteX5" fmla="*/ 1712879 w 1713110"/>
                <a:gd name="connsiteY5" fmla="*/ 585419 h 696552"/>
                <a:gd name="connsiteX6" fmla="*/ 1570798 w 1713110"/>
                <a:gd name="connsiteY6" fmla="*/ 451276 h 696552"/>
                <a:gd name="connsiteX7" fmla="*/ 1554129 w 1713110"/>
                <a:gd name="connsiteY7" fmla="*/ 284588 h 696552"/>
                <a:gd name="connsiteX8" fmla="*/ 1674779 w 1713110"/>
                <a:gd name="connsiteY8" fmla="*/ 115519 h 696552"/>
                <a:gd name="connsiteX9" fmla="*/ 1312829 w 1713110"/>
                <a:gd name="connsiteY9" fmla="*/ 105994 h 696552"/>
                <a:gd name="connsiteX10" fmla="*/ 1471579 w 1713110"/>
                <a:gd name="connsiteY10" fmla="*/ 264744 h 696552"/>
                <a:gd name="connsiteX11" fmla="*/ 1443004 w 1713110"/>
                <a:gd name="connsiteY11" fmla="*/ 427464 h 696552"/>
                <a:gd name="connsiteX12" fmla="*/ 1233454 w 1713110"/>
                <a:gd name="connsiteY12" fmla="*/ 413969 h 696552"/>
                <a:gd name="connsiteX13" fmla="*/ 1258854 w 1713110"/>
                <a:gd name="connsiteY13" fmla="*/ 239344 h 696552"/>
                <a:gd name="connsiteX14" fmla="*/ 1204879 w 1713110"/>
                <a:gd name="connsiteY14" fmla="*/ 128219 h 696552"/>
                <a:gd name="connsiteX15" fmla="*/ 1128679 w 1713110"/>
                <a:gd name="connsiteY15" fmla="*/ 258394 h 696552"/>
                <a:gd name="connsiteX16" fmla="*/ 1147729 w 1713110"/>
                <a:gd name="connsiteY16" fmla="*/ 394919 h 696552"/>
                <a:gd name="connsiteX17" fmla="*/ 955641 w 1713110"/>
                <a:gd name="connsiteY17" fmla="*/ 376663 h 696552"/>
                <a:gd name="connsiteX18" fmla="*/ 976279 w 1713110"/>
                <a:gd name="connsiteY18" fmla="*/ 226644 h 696552"/>
                <a:gd name="connsiteX19" fmla="*/ 1112804 w 1713110"/>
                <a:gd name="connsiteY19" fmla="*/ 93294 h 696552"/>
                <a:gd name="connsiteX20" fmla="*/ 741329 w 1713110"/>
                <a:gd name="connsiteY20" fmla="*/ 52019 h 696552"/>
                <a:gd name="connsiteX21" fmla="*/ 854041 w 1713110"/>
                <a:gd name="connsiteY21" fmla="*/ 198863 h 696552"/>
                <a:gd name="connsiteX22" fmla="*/ 843722 w 1713110"/>
                <a:gd name="connsiteY22" fmla="*/ 386981 h 696552"/>
                <a:gd name="connsiteX23" fmla="*/ 665129 w 1713110"/>
                <a:gd name="connsiteY23" fmla="*/ 366344 h 696552"/>
                <a:gd name="connsiteX24" fmla="*/ 681004 w 1713110"/>
                <a:gd name="connsiteY24" fmla="*/ 140919 h 696552"/>
                <a:gd name="connsiteX25" fmla="*/ 623854 w 1713110"/>
                <a:gd name="connsiteY25" fmla="*/ 29794 h 696552"/>
                <a:gd name="connsiteX26" fmla="*/ 544479 w 1713110"/>
                <a:gd name="connsiteY26" fmla="*/ 182194 h 696552"/>
                <a:gd name="connsiteX27" fmla="*/ 582579 w 1713110"/>
                <a:gd name="connsiteY27" fmla="*/ 372694 h 696552"/>
                <a:gd name="connsiteX28" fmla="*/ 357154 w 1713110"/>
                <a:gd name="connsiteY28" fmla="*/ 359994 h 696552"/>
                <a:gd name="connsiteX29" fmla="*/ 357948 w 1713110"/>
                <a:gd name="connsiteY29" fmla="*/ 203625 h 696552"/>
                <a:gd name="connsiteX30" fmla="*/ 455579 w 1713110"/>
                <a:gd name="connsiteY30" fmla="*/ 52019 h 696552"/>
                <a:gd name="connsiteX31" fmla="*/ 166654 w 1713110"/>
                <a:gd name="connsiteY31" fmla="*/ 20269 h 696552"/>
                <a:gd name="connsiteX32" fmla="*/ 261110 w 1713110"/>
                <a:gd name="connsiteY32" fmla="*/ 331419 h 696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13110" h="696552">
                  <a:moveTo>
                    <a:pt x="261110" y="331419"/>
                  </a:moveTo>
                  <a:cubicBezTo>
                    <a:pt x="205283" y="339886"/>
                    <a:pt x="130407" y="324540"/>
                    <a:pt x="76961" y="359200"/>
                  </a:cubicBezTo>
                  <a:cubicBezTo>
                    <a:pt x="30376" y="389411"/>
                    <a:pt x="-14982" y="500091"/>
                    <a:pt x="4729" y="544144"/>
                  </a:cubicBezTo>
                  <a:cubicBezTo>
                    <a:pt x="24440" y="588197"/>
                    <a:pt x="97867" y="620032"/>
                    <a:pt x="195229" y="623519"/>
                  </a:cubicBezTo>
                  <a:cubicBezTo>
                    <a:pt x="670785" y="640550"/>
                    <a:pt x="1198435" y="689693"/>
                    <a:pt x="1598579" y="696544"/>
                  </a:cubicBezTo>
                  <a:cubicBezTo>
                    <a:pt x="1651710" y="697454"/>
                    <a:pt x="1717509" y="626297"/>
                    <a:pt x="1712879" y="585419"/>
                  </a:cubicBezTo>
                  <a:cubicBezTo>
                    <a:pt x="1708249" y="544541"/>
                    <a:pt x="1694358" y="457890"/>
                    <a:pt x="1570798" y="451276"/>
                  </a:cubicBezTo>
                  <a:cubicBezTo>
                    <a:pt x="1539842" y="398888"/>
                    <a:pt x="1539842" y="336976"/>
                    <a:pt x="1554129" y="284588"/>
                  </a:cubicBezTo>
                  <a:cubicBezTo>
                    <a:pt x="1594346" y="228232"/>
                    <a:pt x="1664775" y="184027"/>
                    <a:pt x="1674779" y="115519"/>
                  </a:cubicBezTo>
                  <a:cubicBezTo>
                    <a:pt x="1680031" y="79554"/>
                    <a:pt x="1302168" y="73902"/>
                    <a:pt x="1312829" y="105994"/>
                  </a:cubicBezTo>
                  <a:cubicBezTo>
                    <a:pt x="1336422" y="177014"/>
                    <a:pt x="1418662" y="211827"/>
                    <a:pt x="1471579" y="264744"/>
                  </a:cubicBezTo>
                  <a:cubicBezTo>
                    <a:pt x="1469198" y="323746"/>
                    <a:pt x="1452529" y="375606"/>
                    <a:pt x="1443004" y="427464"/>
                  </a:cubicBezTo>
                  <a:lnTo>
                    <a:pt x="1233454" y="413969"/>
                  </a:lnTo>
                  <a:cubicBezTo>
                    <a:pt x="1202762" y="382616"/>
                    <a:pt x="1263616" y="286969"/>
                    <a:pt x="1258854" y="239344"/>
                  </a:cubicBezTo>
                  <a:cubicBezTo>
                    <a:pt x="1254092" y="191719"/>
                    <a:pt x="1226575" y="125044"/>
                    <a:pt x="1204879" y="128219"/>
                  </a:cubicBezTo>
                  <a:cubicBezTo>
                    <a:pt x="1183183" y="131394"/>
                    <a:pt x="1126203" y="213002"/>
                    <a:pt x="1128679" y="258394"/>
                  </a:cubicBezTo>
                  <a:lnTo>
                    <a:pt x="1147729" y="394919"/>
                  </a:lnTo>
                  <a:cubicBezTo>
                    <a:pt x="1078937" y="407089"/>
                    <a:pt x="1014908" y="393067"/>
                    <a:pt x="955641" y="376663"/>
                  </a:cubicBezTo>
                  <a:cubicBezTo>
                    <a:pt x="950614" y="293320"/>
                    <a:pt x="969400" y="276650"/>
                    <a:pt x="976279" y="226644"/>
                  </a:cubicBezTo>
                  <a:cubicBezTo>
                    <a:pt x="1021787" y="182194"/>
                    <a:pt x="1095871" y="149651"/>
                    <a:pt x="1112804" y="93294"/>
                  </a:cubicBezTo>
                  <a:cubicBezTo>
                    <a:pt x="1126843" y="46568"/>
                    <a:pt x="784456" y="34424"/>
                    <a:pt x="741329" y="52019"/>
                  </a:cubicBezTo>
                  <a:cubicBezTo>
                    <a:pt x="698202" y="69614"/>
                    <a:pt x="808533" y="145946"/>
                    <a:pt x="854041" y="198863"/>
                  </a:cubicBezTo>
                  <a:cubicBezTo>
                    <a:pt x="864096" y="340150"/>
                    <a:pt x="859862" y="348088"/>
                    <a:pt x="843722" y="386981"/>
                  </a:cubicBezTo>
                  <a:lnTo>
                    <a:pt x="665129" y="366344"/>
                  </a:lnTo>
                  <a:cubicBezTo>
                    <a:pt x="638009" y="325334"/>
                    <a:pt x="687883" y="197011"/>
                    <a:pt x="681004" y="140919"/>
                  </a:cubicBezTo>
                  <a:cubicBezTo>
                    <a:pt x="674125" y="84827"/>
                    <a:pt x="646608" y="22915"/>
                    <a:pt x="623854" y="29794"/>
                  </a:cubicBezTo>
                  <a:cubicBezTo>
                    <a:pt x="601100" y="36673"/>
                    <a:pt x="533190" y="125749"/>
                    <a:pt x="544479" y="182194"/>
                  </a:cubicBezTo>
                  <a:cubicBezTo>
                    <a:pt x="557179" y="245694"/>
                    <a:pt x="593692" y="283001"/>
                    <a:pt x="582579" y="372694"/>
                  </a:cubicBezTo>
                  <a:lnTo>
                    <a:pt x="357154" y="359994"/>
                  </a:lnTo>
                  <a:cubicBezTo>
                    <a:pt x="319716" y="331816"/>
                    <a:pt x="328772" y="248930"/>
                    <a:pt x="357948" y="203625"/>
                  </a:cubicBezTo>
                  <a:cubicBezTo>
                    <a:pt x="390492" y="153090"/>
                    <a:pt x="471317" y="110029"/>
                    <a:pt x="455579" y="52019"/>
                  </a:cubicBezTo>
                  <a:cubicBezTo>
                    <a:pt x="446152" y="17271"/>
                    <a:pt x="199065" y="-26298"/>
                    <a:pt x="166654" y="20269"/>
                  </a:cubicBezTo>
                  <a:cubicBezTo>
                    <a:pt x="134243" y="66836"/>
                    <a:pt x="301855" y="163408"/>
                    <a:pt x="261110" y="331419"/>
                  </a:cubicBez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4800600" y="1063625"/>
              <a:ext cx="1216025" cy="76200"/>
            </a:xfrm>
            <a:custGeom>
              <a:avLst/>
              <a:gdLst>
                <a:gd name="connsiteX0" fmla="*/ 0 w 1216025"/>
                <a:gd name="connsiteY0" fmla="*/ 0 h 76200"/>
                <a:gd name="connsiteX1" fmla="*/ 1216025 w 1216025"/>
                <a:gd name="connsiteY1" fmla="*/ 76200 h 76200"/>
              </a:gdLst>
              <a:ahLst/>
              <a:cxnLst>
                <a:cxn ang="0">
                  <a:pos x="connsiteX0" y="connsiteY0"/>
                </a:cxn>
                <a:cxn ang="0">
                  <a:pos x="connsiteX1" y="connsiteY1"/>
                </a:cxn>
              </a:cxnLst>
              <a:rect l="l" t="t" r="r" b="b"/>
              <a:pathLst>
                <a:path w="1216025" h="76200">
                  <a:moveTo>
                    <a:pt x="0" y="0"/>
                  </a:moveTo>
                  <a:lnTo>
                    <a:pt x="1216025" y="76200"/>
                  </a:lnTo>
                </a:path>
              </a:pathLst>
            </a:custGeom>
            <a:noFill/>
            <a:ln w="168275" cap="rnd">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4516964" y="4414150"/>
              <a:ext cx="1433049" cy="1512634"/>
            </a:xfrm>
            <a:custGeom>
              <a:avLst/>
              <a:gdLst>
                <a:gd name="connsiteX0" fmla="*/ 1384300 w 1397000"/>
                <a:gd name="connsiteY0" fmla="*/ 174625 h 1504950"/>
                <a:gd name="connsiteX1" fmla="*/ 1384300 w 1397000"/>
                <a:gd name="connsiteY1" fmla="*/ 174625 h 1504950"/>
                <a:gd name="connsiteX2" fmla="*/ 1365250 w 1397000"/>
                <a:gd name="connsiteY2" fmla="*/ 152400 h 1504950"/>
                <a:gd name="connsiteX3" fmla="*/ 1355725 w 1397000"/>
                <a:gd name="connsiteY3" fmla="*/ 142875 h 1504950"/>
                <a:gd name="connsiteX4" fmla="*/ 1349375 w 1397000"/>
                <a:gd name="connsiteY4" fmla="*/ 133350 h 1504950"/>
                <a:gd name="connsiteX5" fmla="*/ 1216025 w 1397000"/>
                <a:gd name="connsiteY5" fmla="*/ 34925 h 1504950"/>
                <a:gd name="connsiteX6" fmla="*/ 1041400 w 1397000"/>
                <a:gd name="connsiteY6" fmla="*/ 0 h 1504950"/>
                <a:gd name="connsiteX7" fmla="*/ 930275 w 1397000"/>
                <a:gd name="connsiteY7" fmla="*/ 231775 h 1504950"/>
                <a:gd name="connsiteX8" fmla="*/ 358775 w 1397000"/>
                <a:gd name="connsiteY8" fmla="*/ 733425 h 1504950"/>
                <a:gd name="connsiteX9" fmla="*/ 120650 w 1397000"/>
                <a:gd name="connsiteY9" fmla="*/ 1162050 h 1504950"/>
                <a:gd name="connsiteX10" fmla="*/ 0 w 1397000"/>
                <a:gd name="connsiteY10" fmla="*/ 1270000 h 1504950"/>
                <a:gd name="connsiteX11" fmla="*/ 127000 w 1397000"/>
                <a:gd name="connsiteY11" fmla="*/ 1346200 h 1504950"/>
                <a:gd name="connsiteX12" fmla="*/ 631825 w 1397000"/>
                <a:gd name="connsiteY12" fmla="*/ 1330325 h 1504950"/>
                <a:gd name="connsiteX13" fmla="*/ 654050 w 1397000"/>
                <a:gd name="connsiteY13" fmla="*/ 1406525 h 1504950"/>
                <a:gd name="connsiteX14" fmla="*/ 485775 w 1397000"/>
                <a:gd name="connsiteY14" fmla="*/ 1441450 h 1504950"/>
                <a:gd name="connsiteX15" fmla="*/ 508000 w 1397000"/>
                <a:gd name="connsiteY15" fmla="*/ 1504950 h 1504950"/>
                <a:gd name="connsiteX16" fmla="*/ 1397000 w 1397000"/>
                <a:gd name="connsiteY16" fmla="*/ 1450975 h 1504950"/>
                <a:gd name="connsiteX17" fmla="*/ 1390650 w 1397000"/>
                <a:gd name="connsiteY17" fmla="*/ 1387475 h 1504950"/>
                <a:gd name="connsiteX18" fmla="*/ 1181100 w 1397000"/>
                <a:gd name="connsiteY18" fmla="*/ 1368425 h 1504950"/>
                <a:gd name="connsiteX19" fmla="*/ 1073150 w 1397000"/>
                <a:gd name="connsiteY19" fmla="*/ 1254125 h 1504950"/>
                <a:gd name="connsiteX20" fmla="*/ 1022350 w 1397000"/>
                <a:gd name="connsiteY20" fmla="*/ 1044575 h 1504950"/>
                <a:gd name="connsiteX21" fmla="*/ 955675 w 1397000"/>
                <a:gd name="connsiteY21" fmla="*/ 1162050 h 1504950"/>
                <a:gd name="connsiteX22" fmla="*/ 990600 w 1397000"/>
                <a:gd name="connsiteY22" fmla="*/ 1333500 h 1504950"/>
                <a:gd name="connsiteX23" fmla="*/ 796925 w 1397000"/>
                <a:gd name="connsiteY23" fmla="*/ 1343025 h 1504950"/>
                <a:gd name="connsiteX24" fmla="*/ 803275 w 1397000"/>
                <a:gd name="connsiteY24" fmla="*/ 1292225 h 1504950"/>
                <a:gd name="connsiteX25" fmla="*/ 952500 w 1397000"/>
                <a:gd name="connsiteY25" fmla="*/ 1162050 h 1504950"/>
                <a:gd name="connsiteX26" fmla="*/ 1028700 w 1397000"/>
                <a:gd name="connsiteY26" fmla="*/ 1044575 h 1504950"/>
                <a:gd name="connsiteX27" fmla="*/ 1168400 w 1397000"/>
                <a:gd name="connsiteY27" fmla="*/ 727075 h 1504950"/>
                <a:gd name="connsiteX28" fmla="*/ 1279525 w 1397000"/>
                <a:gd name="connsiteY28" fmla="*/ 174625 h 1504950"/>
                <a:gd name="connsiteX29" fmla="*/ 1384300 w 1397000"/>
                <a:gd name="connsiteY29" fmla="*/ 174625 h 1504950"/>
                <a:gd name="connsiteX0" fmla="*/ 1384300 w 1397000"/>
                <a:gd name="connsiteY0" fmla="*/ 174625 h 1504950"/>
                <a:gd name="connsiteX1" fmla="*/ 1384300 w 1397000"/>
                <a:gd name="connsiteY1" fmla="*/ 174625 h 1504950"/>
                <a:gd name="connsiteX2" fmla="*/ 1365250 w 1397000"/>
                <a:gd name="connsiteY2" fmla="*/ 152400 h 1504950"/>
                <a:gd name="connsiteX3" fmla="*/ 1355725 w 1397000"/>
                <a:gd name="connsiteY3" fmla="*/ 142875 h 1504950"/>
                <a:gd name="connsiteX4" fmla="*/ 1216025 w 1397000"/>
                <a:gd name="connsiteY4" fmla="*/ 34925 h 1504950"/>
                <a:gd name="connsiteX5" fmla="*/ 1041400 w 1397000"/>
                <a:gd name="connsiteY5" fmla="*/ 0 h 1504950"/>
                <a:gd name="connsiteX6" fmla="*/ 930275 w 1397000"/>
                <a:gd name="connsiteY6" fmla="*/ 231775 h 1504950"/>
                <a:gd name="connsiteX7" fmla="*/ 358775 w 1397000"/>
                <a:gd name="connsiteY7" fmla="*/ 733425 h 1504950"/>
                <a:gd name="connsiteX8" fmla="*/ 120650 w 1397000"/>
                <a:gd name="connsiteY8" fmla="*/ 1162050 h 1504950"/>
                <a:gd name="connsiteX9" fmla="*/ 0 w 1397000"/>
                <a:gd name="connsiteY9" fmla="*/ 1270000 h 1504950"/>
                <a:gd name="connsiteX10" fmla="*/ 127000 w 1397000"/>
                <a:gd name="connsiteY10" fmla="*/ 1346200 h 1504950"/>
                <a:gd name="connsiteX11" fmla="*/ 631825 w 1397000"/>
                <a:gd name="connsiteY11" fmla="*/ 1330325 h 1504950"/>
                <a:gd name="connsiteX12" fmla="*/ 654050 w 1397000"/>
                <a:gd name="connsiteY12" fmla="*/ 1406525 h 1504950"/>
                <a:gd name="connsiteX13" fmla="*/ 485775 w 1397000"/>
                <a:gd name="connsiteY13" fmla="*/ 1441450 h 1504950"/>
                <a:gd name="connsiteX14" fmla="*/ 508000 w 1397000"/>
                <a:gd name="connsiteY14" fmla="*/ 1504950 h 1504950"/>
                <a:gd name="connsiteX15" fmla="*/ 1397000 w 1397000"/>
                <a:gd name="connsiteY15" fmla="*/ 1450975 h 1504950"/>
                <a:gd name="connsiteX16" fmla="*/ 1390650 w 1397000"/>
                <a:gd name="connsiteY16" fmla="*/ 1387475 h 1504950"/>
                <a:gd name="connsiteX17" fmla="*/ 1181100 w 1397000"/>
                <a:gd name="connsiteY17" fmla="*/ 1368425 h 1504950"/>
                <a:gd name="connsiteX18" fmla="*/ 1073150 w 1397000"/>
                <a:gd name="connsiteY18" fmla="*/ 1254125 h 1504950"/>
                <a:gd name="connsiteX19" fmla="*/ 1022350 w 1397000"/>
                <a:gd name="connsiteY19" fmla="*/ 1044575 h 1504950"/>
                <a:gd name="connsiteX20" fmla="*/ 955675 w 1397000"/>
                <a:gd name="connsiteY20" fmla="*/ 1162050 h 1504950"/>
                <a:gd name="connsiteX21" fmla="*/ 990600 w 1397000"/>
                <a:gd name="connsiteY21" fmla="*/ 1333500 h 1504950"/>
                <a:gd name="connsiteX22" fmla="*/ 796925 w 1397000"/>
                <a:gd name="connsiteY22" fmla="*/ 1343025 h 1504950"/>
                <a:gd name="connsiteX23" fmla="*/ 803275 w 1397000"/>
                <a:gd name="connsiteY23" fmla="*/ 1292225 h 1504950"/>
                <a:gd name="connsiteX24" fmla="*/ 952500 w 1397000"/>
                <a:gd name="connsiteY24" fmla="*/ 1162050 h 1504950"/>
                <a:gd name="connsiteX25" fmla="*/ 1028700 w 1397000"/>
                <a:gd name="connsiteY25" fmla="*/ 1044575 h 1504950"/>
                <a:gd name="connsiteX26" fmla="*/ 1168400 w 1397000"/>
                <a:gd name="connsiteY26" fmla="*/ 727075 h 1504950"/>
                <a:gd name="connsiteX27" fmla="*/ 1279525 w 1397000"/>
                <a:gd name="connsiteY27" fmla="*/ 174625 h 1504950"/>
                <a:gd name="connsiteX28" fmla="*/ 1384300 w 1397000"/>
                <a:gd name="connsiteY28" fmla="*/ 174625 h 1504950"/>
                <a:gd name="connsiteX0" fmla="*/ 1384300 w 1397000"/>
                <a:gd name="connsiteY0" fmla="*/ 174625 h 1504950"/>
                <a:gd name="connsiteX1" fmla="*/ 1384300 w 1397000"/>
                <a:gd name="connsiteY1" fmla="*/ 174625 h 1504950"/>
                <a:gd name="connsiteX2" fmla="*/ 1365250 w 1397000"/>
                <a:gd name="connsiteY2" fmla="*/ 152400 h 1504950"/>
                <a:gd name="connsiteX3" fmla="*/ 1216025 w 1397000"/>
                <a:gd name="connsiteY3" fmla="*/ 34925 h 1504950"/>
                <a:gd name="connsiteX4" fmla="*/ 1041400 w 1397000"/>
                <a:gd name="connsiteY4" fmla="*/ 0 h 1504950"/>
                <a:gd name="connsiteX5" fmla="*/ 930275 w 1397000"/>
                <a:gd name="connsiteY5" fmla="*/ 231775 h 1504950"/>
                <a:gd name="connsiteX6" fmla="*/ 358775 w 1397000"/>
                <a:gd name="connsiteY6" fmla="*/ 733425 h 1504950"/>
                <a:gd name="connsiteX7" fmla="*/ 120650 w 1397000"/>
                <a:gd name="connsiteY7" fmla="*/ 1162050 h 1504950"/>
                <a:gd name="connsiteX8" fmla="*/ 0 w 1397000"/>
                <a:gd name="connsiteY8" fmla="*/ 1270000 h 1504950"/>
                <a:gd name="connsiteX9" fmla="*/ 127000 w 1397000"/>
                <a:gd name="connsiteY9" fmla="*/ 1346200 h 1504950"/>
                <a:gd name="connsiteX10" fmla="*/ 631825 w 1397000"/>
                <a:gd name="connsiteY10" fmla="*/ 1330325 h 1504950"/>
                <a:gd name="connsiteX11" fmla="*/ 654050 w 1397000"/>
                <a:gd name="connsiteY11" fmla="*/ 1406525 h 1504950"/>
                <a:gd name="connsiteX12" fmla="*/ 485775 w 1397000"/>
                <a:gd name="connsiteY12" fmla="*/ 1441450 h 1504950"/>
                <a:gd name="connsiteX13" fmla="*/ 508000 w 1397000"/>
                <a:gd name="connsiteY13" fmla="*/ 1504950 h 1504950"/>
                <a:gd name="connsiteX14" fmla="*/ 1397000 w 1397000"/>
                <a:gd name="connsiteY14" fmla="*/ 1450975 h 1504950"/>
                <a:gd name="connsiteX15" fmla="*/ 1390650 w 1397000"/>
                <a:gd name="connsiteY15" fmla="*/ 1387475 h 1504950"/>
                <a:gd name="connsiteX16" fmla="*/ 1181100 w 1397000"/>
                <a:gd name="connsiteY16" fmla="*/ 1368425 h 1504950"/>
                <a:gd name="connsiteX17" fmla="*/ 1073150 w 1397000"/>
                <a:gd name="connsiteY17" fmla="*/ 1254125 h 1504950"/>
                <a:gd name="connsiteX18" fmla="*/ 1022350 w 1397000"/>
                <a:gd name="connsiteY18" fmla="*/ 1044575 h 1504950"/>
                <a:gd name="connsiteX19" fmla="*/ 955675 w 1397000"/>
                <a:gd name="connsiteY19" fmla="*/ 1162050 h 1504950"/>
                <a:gd name="connsiteX20" fmla="*/ 990600 w 1397000"/>
                <a:gd name="connsiteY20" fmla="*/ 1333500 h 1504950"/>
                <a:gd name="connsiteX21" fmla="*/ 796925 w 1397000"/>
                <a:gd name="connsiteY21" fmla="*/ 1343025 h 1504950"/>
                <a:gd name="connsiteX22" fmla="*/ 803275 w 1397000"/>
                <a:gd name="connsiteY22" fmla="*/ 1292225 h 1504950"/>
                <a:gd name="connsiteX23" fmla="*/ 952500 w 1397000"/>
                <a:gd name="connsiteY23" fmla="*/ 1162050 h 1504950"/>
                <a:gd name="connsiteX24" fmla="*/ 1028700 w 1397000"/>
                <a:gd name="connsiteY24" fmla="*/ 1044575 h 1504950"/>
                <a:gd name="connsiteX25" fmla="*/ 1168400 w 1397000"/>
                <a:gd name="connsiteY25" fmla="*/ 727075 h 1504950"/>
                <a:gd name="connsiteX26" fmla="*/ 1279525 w 1397000"/>
                <a:gd name="connsiteY26" fmla="*/ 174625 h 1504950"/>
                <a:gd name="connsiteX27" fmla="*/ 1384300 w 1397000"/>
                <a:gd name="connsiteY27" fmla="*/ 174625 h 1504950"/>
                <a:gd name="connsiteX0" fmla="*/ 1384300 w 1397000"/>
                <a:gd name="connsiteY0" fmla="*/ 174625 h 1504950"/>
                <a:gd name="connsiteX1" fmla="*/ 1384300 w 1397000"/>
                <a:gd name="connsiteY1" fmla="*/ 174625 h 1504950"/>
                <a:gd name="connsiteX2" fmla="*/ 1216025 w 1397000"/>
                <a:gd name="connsiteY2" fmla="*/ 34925 h 1504950"/>
                <a:gd name="connsiteX3" fmla="*/ 1041400 w 1397000"/>
                <a:gd name="connsiteY3" fmla="*/ 0 h 1504950"/>
                <a:gd name="connsiteX4" fmla="*/ 930275 w 1397000"/>
                <a:gd name="connsiteY4" fmla="*/ 231775 h 1504950"/>
                <a:gd name="connsiteX5" fmla="*/ 358775 w 1397000"/>
                <a:gd name="connsiteY5" fmla="*/ 733425 h 1504950"/>
                <a:gd name="connsiteX6" fmla="*/ 120650 w 1397000"/>
                <a:gd name="connsiteY6" fmla="*/ 1162050 h 1504950"/>
                <a:gd name="connsiteX7" fmla="*/ 0 w 1397000"/>
                <a:gd name="connsiteY7" fmla="*/ 1270000 h 1504950"/>
                <a:gd name="connsiteX8" fmla="*/ 127000 w 1397000"/>
                <a:gd name="connsiteY8" fmla="*/ 1346200 h 1504950"/>
                <a:gd name="connsiteX9" fmla="*/ 631825 w 1397000"/>
                <a:gd name="connsiteY9" fmla="*/ 1330325 h 1504950"/>
                <a:gd name="connsiteX10" fmla="*/ 654050 w 1397000"/>
                <a:gd name="connsiteY10" fmla="*/ 1406525 h 1504950"/>
                <a:gd name="connsiteX11" fmla="*/ 485775 w 1397000"/>
                <a:gd name="connsiteY11" fmla="*/ 1441450 h 1504950"/>
                <a:gd name="connsiteX12" fmla="*/ 508000 w 1397000"/>
                <a:gd name="connsiteY12" fmla="*/ 1504950 h 1504950"/>
                <a:gd name="connsiteX13" fmla="*/ 1397000 w 1397000"/>
                <a:gd name="connsiteY13" fmla="*/ 1450975 h 1504950"/>
                <a:gd name="connsiteX14" fmla="*/ 1390650 w 1397000"/>
                <a:gd name="connsiteY14" fmla="*/ 1387475 h 1504950"/>
                <a:gd name="connsiteX15" fmla="*/ 1181100 w 1397000"/>
                <a:gd name="connsiteY15" fmla="*/ 1368425 h 1504950"/>
                <a:gd name="connsiteX16" fmla="*/ 1073150 w 1397000"/>
                <a:gd name="connsiteY16" fmla="*/ 1254125 h 1504950"/>
                <a:gd name="connsiteX17" fmla="*/ 1022350 w 1397000"/>
                <a:gd name="connsiteY17" fmla="*/ 1044575 h 1504950"/>
                <a:gd name="connsiteX18" fmla="*/ 955675 w 1397000"/>
                <a:gd name="connsiteY18" fmla="*/ 1162050 h 1504950"/>
                <a:gd name="connsiteX19" fmla="*/ 990600 w 1397000"/>
                <a:gd name="connsiteY19" fmla="*/ 1333500 h 1504950"/>
                <a:gd name="connsiteX20" fmla="*/ 796925 w 1397000"/>
                <a:gd name="connsiteY20" fmla="*/ 1343025 h 1504950"/>
                <a:gd name="connsiteX21" fmla="*/ 803275 w 1397000"/>
                <a:gd name="connsiteY21" fmla="*/ 1292225 h 1504950"/>
                <a:gd name="connsiteX22" fmla="*/ 952500 w 1397000"/>
                <a:gd name="connsiteY22" fmla="*/ 1162050 h 1504950"/>
                <a:gd name="connsiteX23" fmla="*/ 1028700 w 1397000"/>
                <a:gd name="connsiteY23" fmla="*/ 1044575 h 1504950"/>
                <a:gd name="connsiteX24" fmla="*/ 1168400 w 1397000"/>
                <a:gd name="connsiteY24" fmla="*/ 727075 h 1504950"/>
                <a:gd name="connsiteX25" fmla="*/ 1279525 w 1397000"/>
                <a:gd name="connsiteY25" fmla="*/ 174625 h 1504950"/>
                <a:gd name="connsiteX26" fmla="*/ 1384300 w 1397000"/>
                <a:gd name="connsiteY26" fmla="*/ 174625 h 1504950"/>
                <a:gd name="connsiteX0" fmla="*/ 1384300 w 1397000"/>
                <a:gd name="connsiteY0" fmla="*/ 174625 h 1504950"/>
                <a:gd name="connsiteX1" fmla="*/ 1384300 w 1397000"/>
                <a:gd name="connsiteY1" fmla="*/ 174625 h 1504950"/>
                <a:gd name="connsiteX2" fmla="*/ 1216025 w 1397000"/>
                <a:gd name="connsiteY2" fmla="*/ 34925 h 1504950"/>
                <a:gd name="connsiteX3" fmla="*/ 1041400 w 1397000"/>
                <a:gd name="connsiteY3" fmla="*/ 0 h 1504950"/>
                <a:gd name="connsiteX4" fmla="*/ 930275 w 1397000"/>
                <a:gd name="connsiteY4" fmla="*/ 231775 h 1504950"/>
                <a:gd name="connsiteX5" fmla="*/ 358775 w 1397000"/>
                <a:gd name="connsiteY5" fmla="*/ 733425 h 1504950"/>
                <a:gd name="connsiteX6" fmla="*/ 120650 w 1397000"/>
                <a:gd name="connsiteY6" fmla="*/ 1162050 h 1504950"/>
                <a:gd name="connsiteX7" fmla="*/ 0 w 1397000"/>
                <a:gd name="connsiteY7" fmla="*/ 1270000 h 1504950"/>
                <a:gd name="connsiteX8" fmla="*/ 127000 w 1397000"/>
                <a:gd name="connsiteY8" fmla="*/ 1346200 h 1504950"/>
                <a:gd name="connsiteX9" fmla="*/ 631825 w 1397000"/>
                <a:gd name="connsiteY9" fmla="*/ 1330325 h 1504950"/>
                <a:gd name="connsiteX10" fmla="*/ 654050 w 1397000"/>
                <a:gd name="connsiteY10" fmla="*/ 1406525 h 1504950"/>
                <a:gd name="connsiteX11" fmla="*/ 485775 w 1397000"/>
                <a:gd name="connsiteY11" fmla="*/ 1441450 h 1504950"/>
                <a:gd name="connsiteX12" fmla="*/ 508000 w 1397000"/>
                <a:gd name="connsiteY12" fmla="*/ 1504950 h 1504950"/>
                <a:gd name="connsiteX13" fmla="*/ 1397000 w 1397000"/>
                <a:gd name="connsiteY13" fmla="*/ 1450975 h 1504950"/>
                <a:gd name="connsiteX14" fmla="*/ 1390650 w 1397000"/>
                <a:gd name="connsiteY14" fmla="*/ 1387475 h 1504950"/>
                <a:gd name="connsiteX15" fmla="*/ 1181100 w 1397000"/>
                <a:gd name="connsiteY15" fmla="*/ 1368425 h 1504950"/>
                <a:gd name="connsiteX16" fmla="*/ 1073150 w 1397000"/>
                <a:gd name="connsiteY16" fmla="*/ 1254125 h 1504950"/>
                <a:gd name="connsiteX17" fmla="*/ 1022350 w 1397000"/>
                <a:gd name="connsiteY17" fmla="*/ 1044575 h 1504950"/>
                <a:gd name="connsiteX18" fmla="*/ 955675 w 1397000"/>
                <a:gd name="connsiteY18" fmla="*/ 1162050 h 1504950"/>
                <a:gd name="connsiteX19" fmla="*/ 990600 w 1397000"/>
                <a:gd name="connsiteY19" fmla="*/ 1333500 h 1504950"/>
                <a:gd name="connsiteX20" fmla="*/ 796925 w 1397000"/>
                <a:gd name="connsiteY20" fmla="*/ 1343025 h 1504950"/>
                <a:gd name="connsiteX21" fmla="*/ 803275 w 1397000"/>
                <a:gd name="connsiteY21" fmla="*/ 1292225 h 1504950"/>
                <a:gd name="connsiteX22" fmla="*/ 952500 w 1397000"/>
                <a:gd name="connsiteY22" fmla="*/ 1162050 h 1504950"/>
                <a:gd name="connsiteX23" fmla="*/ 1028700 w 1397000"/>
                <a:gd name="connsiteY23" fmla="*/ 1044575 h 1504950"/>
                <a:gd name="connsiteX24" fmla="*/ 1168400 w 1397000"/>
                <a:gd name="connsiteY24" fmla="*/ 727075 h 1504950"/>
                <a:gd name="connsiteX25" fmla="*/ 1279525 w 1397000"/>
                <a:gd name="connsiteY25" fmla="*/ 174625 h 1504950"/>
                <a:gd name="connsiteX26" fmla="*/ 1384300 w 1397000"/>
                <a:gd name="connsiteY26" fmla="*/ 174625 h 1504950"/>
                <a:gd name="connsiteX0" fmla="*/ 1384300 w 1397000"/>
                <a:gd name="connsiteY0" fmla="*/ 174625 h 1504950"/>
                <a:gd name="connsiteX1" fmla="*/ 1384300 w 1397000"/>
                <a:gd name="connsiteY1" fmla="*/ 174625 h 1504950"/>
                <a:gd name="connsiteX2" fmla="*/ 1216025 w 1397000"/>
                <a:gd name="connsiteY2" fmla="*/ 34925 h 1504950"/>
                <a:gd name="connsiteX3" fmla="*/ 1041400 w 1397000"/>
                <a:gd name="connsiteY3" fmla="*/ 0 h 1504950"/>
                <a:gd name="connsiteX4" fmla="*/ 930275 w 1397000"/>
                <a:gd name="connsiteY4" fmla="*/ 231775 h 1504950"/>
                <a:gd name="connsiteX5" fmla="*/ 358775 w 1397000"/>
                <a:gd name="connsiteY5" fmla="*/ 733425 h 1504950"/>
                <a:gd name="connsiteX6" fmla="*/ 120650 w 1397000"/>
                <a:gd name="connsiteY6" fmla="*/ 1162050 h 1504950"/>
                <a:gd name="connsiteX7" fmla="*/ 0 w 1397000"/>
                <a:gd name="connsiteY7" fmla="*/ 1270000 h 1504950"/>
                <a:gd name="connsiteX8" fmla="*/ 127000 w 1397000"/>
                <a:gd name="connsiteY8" fmla="*/ 1346200 h 1504950"/>
                <a:gd name="connsiteX9" fmla="*/ 631825 w 1397000"/>
                <a:gd name="connsiteY9" fmla="*/ 1330325 h 1504950"/>
                <a:gd name="connsiteX10" fmla="*/ 654050 w 1397000"/>
                <a:gd name="connsiteY10" fmla="*/ 1406525 h 1504950"/>
                <a:gd name="connsiteX11" fmla="*/ 485775 w 1397000"/>
                <a:gd name="connsiteY11" fmla="*/ 1441450 h 1504950"/>
                <a:gd name="connsiteX12" fmla="*/ 508000 w 1397000"/>
                <a:gd name="connsiteY12" fmla="*/ 1504950 h 1504950"/>
                <a:gd name="connsiteX13" fmla="*/ 1397000 w 1397000"/>
                <a:gd name="connsiteY13" fmla="*/ 1450975 h 1504950"/>
                <a:gd name="connsiteX14" fmla="*/ 1390650 w 1397000"/>
                <a:gd name="connsiteY14" fmla="*/ 1387475 h 1504950"/>
                <a:gd name="connsiteX15" fmla="*/ 1181100 w 1397000"/>
                <a:gd name="connsiteY15" fmla="*/ 1368425 h 1504950"/>
                <a:gd name="connsiteX16" fmla="*/ 1073150 w 1397000"/>
                <a:gd name="connsiteY16" fmla="*/ 1254125 h 1504950"/>
                <a:gd name="connsiteX17" fmla="*/ 1022350 w 1397000"/>
                <a:gd name="connsiteY17" fmla="*/ 1044575 h 1504950"/>
                <a:gd name="connsiteX18" fmla="*/ 955675 w 1397000"/>
                <a:gd name="connsiteY18" fmla="*/ 1162050 h 1504950"/>
                <a:gd name="connsiteX19" fmla="*/ 990600 w 1397000"/>
                <a:gd name="connsiteY19" fmla="*/ 1333500 h 1504950"/>
                <a:gd name="connsiteX20" fmla="*/ 796925 w 1397000"/>
                <a:gd name="connsiteY20" fmla="*/ 1343025 h 1504950"/>
                <a:gd name="connsiteX21" fmla="*/ 803275 w 1397000"/>
                <a:gd name="connsiteY21" fmla="*/ 1292225 h 1504950"/>
                <a:gd name="connsiteX22" fmla="*/ 952500 w 1397000"/>
                <a:gd name="connsiteY22" fmla="*/ 1162050 h 1504950"/>
                <a:gd name="connsiteX23" fmla="*/ 1028700 w 1397000"/>
                <a:gd name="connsiteY23" fmla="*/ 1044575 h 1504950"/>
                <a:gd name="connsiteX24" fmla="*/ 1168400 w 1397000"/>
                <a:gd name="connsiteY24" fmla="*/ 727075 h 1504950"/>
                <a:gd name="connsiteX25" fmla="*/ 1279525 w 1397000"/>
                <a:gd name="connsiteY25" fmla="*/ 174625 h 1504950"/>
                <a:gd name="connsiteX26" fmla="*/ 1384300 w 1397000"/>
                <a:gd name="connsiteY26" fmla="*/ 174625 h 1504950"/>
                <a:gd name="connsiteX0" fmla="*/ 1460500 w 1460500"/>
                <a:gd name="connsiteY0" fmla="*/ 138906 h 1504950"/>
                <a:gd name="connsiteX1" fmla="*/ 1384300 w 1460500"/>
                <a:gd name="connsiteY1" fmla="*/ 174625 h 1504950"/>
                <a:gd name="connsiteX2" fmla="*/ 1216025 w 1460500"/>
                <a:gd name="connsiteY2" fmla="*/ 34925 h 1504950"/>
                <a:gd name="connsiteX3" fmla="*/ 1041400 w 1460500"/>
                <a:gd name="connsiteY3" fmla="*/ 0 h 1504950"/>
                <a:gd name="connsiteX4" fmla="*/ 930275 w 1460500"/>
                <a:gd name="connsiteY4" fmla="*/ 231775 h 1504950"/>
                <a:gd name="connsiteX5" fmla="*/ 358775 w 1460500"/>
                <a:gd name="connsiteY5" fmla="*/ 733425 h 1504950"/>
                <a:gd name="connsiteX6" fmla="*/ 120650 w 1460500"/>
                <a:gd name="connsiteY6" fmla="*/ 1162050 h 1504950"/>
                <a:gd name="connsiteX7" fmla="*/ 0 w 1460500"/>
                <a:gd name="connsiteY7" fmla="*/ 1270000 h 1504950"/>
                <a:gd name="connsiteX8" fmla="*/ 127000 w 1460500"/>
                <a:gd name="connsiteY8" fmla="*/ 1346200 h 1504950"/>
                <a:gd name="connsiteX9" fmla="*/ 631825 w 1460500"/>
                <a:gd name="connsiteY9" fmla="*/ 1330325 h 1504950"/>
                <a:gd name="connsiteX10" fmla="*/ 654050 w 1460500"/>
                <a:gd name="connsiteY10" fmla="*/ 1406525 h 1504950"/>
                <a:gd name="connsiteX11" fmla="*/ 485775 w 1460500"/>
                <a:gd name="connsiteY11" fmla="*/ 1441450 h 1504950"/>
                <a:gd name="connsiteX12" fmla="*/ 508000 w 1460500"/>
                <a:gd name="connsiteY12" fmla="*/ 1504950 h 1504950"/>
                <a:gd name="connsiteX13" fmla="*/ 1397000 w 1460500"/>
                <a:gd name="connsiteY13" fmla="*/ 1450975 h 1504950"/>
                <a:gd name="connsiteX14" fmla="*/ 1390650 w 1460500"/>
                <a:gd name="connsiteY14" fmla="*/ 1387475 h 1504950"/>
                <a:gd name="connsiteX15" fmla="*/ 1181100 w 1460500"/>
                <a:gd name="connsiteY15" fmla="*/ 1368425 h 1504950"/>
                <a:gd name="connsiteX16" fmla="*/ 1073150 w 1460500"/>
                <a:gd name="connsiteY16" fmla="*/ 1254125 h 1504950"/>
                <a:gd name="connsiteX17" fmla="*/ 1022350 w 1460500"/>
                <a:gd name="connsiteY17" fmla="*/ 1044575 h 1504950"/>
                <a:gd name="connsiteX18" fmla="*/ 955675 w 1460500"/>
                <a:gd name="connsiteY18" fmla="*/ 1162050 h 1504950"/>
                <a:gd name="connsiteX19" fmla="*/ 990600 w 1460500"/>
                <a:gd name="connsiteY19" fmla="*/ 1333500 h 1504950"/>
                <a:gd name="connsiteX20" fmla="*/ 796925 w 1460500"/>
                <a:gd name="connsiteY20" fmla="*/ 1343025 h 1504950"/>
                <a:gd name="connsiteX21" fmla="*/ 803275 w 1460500"/>
                <a:gd name="connsiteY21" fmla="*/ 1292225 h 1504950"/>
                <a:gd name="connsiteX22" fmla="*/ 952500 w 1460500"/>
                <a:gd name="connsiteY22" fmla="*/ 1162050 h 1504950"/>
                <a:gd name="connsiteX23" fmla="*/ 1028700 w 1460500"/>
                <a:gd name="connsiteY23" fmla="*/ 1044575 h 1504950"/>
                <a:gd name="connsiteX24" fmla="*/ 1168400 w 1460500"/>
                <a:gd name="connsiteY24" fmla="*/ 727075 h 1504950"/>
                <a:gd name="connsiteX25" fmla="*/ 1279525 w 1460500"/>
                <a:gd name="connsiteY25" fmla="*/ 174625 h 1504950"/>
                <a:gd name="connsiteX26" fmla="*/ 1460500 w 1460500"/>
                <a:gd name="connsiteY26" fmla="*/ 138906 h 1504950"/>
                <a:gd name="connsiteX0" fmla="*/ 1460500 w 1467056"/>
                <a:gd name="connsiteY0" fmla="*/ 138906 h 1504950"/>
                <a:gd name="connsiteX1" fmla="*/ 1384300 w 1467056"/>
                <a:gd name="connsiteY1" fmla="*/ 174625 h 1504950"/>
                <a:gd name="connsiteX2" fmla="*/ 1216025 w 1467056"/>
                <a:gd name="connsiteY2" fmla="*/ 34925 h 1504950"/>
                <a:gd name="connsiteX3" fmla="*/ 1041400 w 1467056"/>
                <a:gd name="connsiteY3" fmla="*/ 0 h 1504950"/>
                <a:gd name="connsiteX4" fmla="*/ 930275 w 1467056"/>
                <a:gd name="connsiteY4" fmla="*/ 231775 h 1504950"/>
                <a:gd name="connsiteX5" fmla="*/ 358775 w 1467056"/>
                <a:gd name="connsiteY5" fmla="*/ 733425 h 1504950"/>
                <a:gd name="connsiteX6" fmla="*/ 120650 w 1467056"/>
                <a:gd name="connsiteY6" fmla="*/ 1162050 h 1504950"/>
                <a:gd name="connsiteX7" fmla="*/ 0 w 1467056"/>
                <a:gd name="connsiteY7" fmla="*/ 1270000 h 1504950"/>
                <a:gd name="connsiteX8" fmla="*/ 127000 w 1467056"/>
                <a:gd name="connsiteY8" fmla="*/ 1346200 h 1504950"/>
                <a:gd name="connsiteX9" fmla="*/ 631825 w 1467056"/>
                <a:gd name="connsiteY9" fmla="*/ 1330325 h 1504950"/>
                <a:gd name="connsiteX10" fmla="*/ 654050 w 1467056"/>
                <a:gd name="connsiteY10" fmla="*/ 1406525 h 1504950"/>
                <a:gd name="connsiteX11" fmla="*/ 485775 w 1467056"/>
                <a:gd name="connsiteY11" fmla="*/ 1441450 h 1504950"/>
                <a:gd name="connsiteX12" fmla="*/ 508000 w 1467056"/>
                <a:gd name="connsiteY12" fmla="*/ 1504950 h 1504950"/>
                <a:gd name="connsiteX13" fmla="*/ 1397000 w 1467056"/>
                <a:gd name="connsiteY13" fmla="*/ 1450975 h 1504950"/>
                <a:gd name="connsiteX14" fmla="*/ 1390650 w 1467056"/>
                <a:gd name="connsiteY14" fmla="*/ 1387475 h 1504950"/>
                <a:gd name="connsiteX15" fmla="*/ 1181100 w 1467056"/>
                <a:gd name="connsiteY15" fmla="*/ 1368425 h 1504950"/>
                <a:gd name="connsiteX16" fmla="*/ 1073150 w 1467056"/>
                <a:gd name="connsiteY16" fmla="*/ 1254125 h 1504950"/>
                <a:gd name="connsiteX17" fmla="*/ 1022350 w 1467056"/>
                <a:gd name="connsiteY17" fmla="*/ 1044575 h 1504950"/>
                <a:gd name="connsiteX18" fmla="*/ 955675 w 1467056"/>
                <a:gd name="connsiteY18" fmla="*/ 1162050 h 1504950"/>
                <a:gd name="connsiteX19" fmla="*/ 990600 w 1467056"/>
                <a:gd name="connsiteY19" fmla="*/ 1333500 h 1504950"/>
                <a:gd name="connsiteX20" fmla="*/ 796925 w 1467056"/>
                <a:gd name="connsiteY20" fmla="*/ 1343025 h 1504950"/>
                <a:gd name="connsiteX21" fmla="*/ 803275 w 1467056"/>
                <a:gd name="connsiteY21" fmla="*/ 1292225 h 1504950"/>
                <a:gd name="connsiteX22" fmla="*/ 952500 w 1467056"/>
                <a:gd name="connsiteY22" fmla="*/ 1162050 h 1504950"/>
                <a:gd name="connsiteX23" fmla="*/ 1028700 w 1467056"/>
                <a:gd name="connsiteY23" fmla="*/ 1044575 h 1504950"/>
                <a:gd name="connsiteX24" fmla="*/ 1168400 w 1467056"/>
                <a:gd name="connsiteY24" fmla="*/ 727075 h 1504950"/>
                <a:gd name="connsiteX25" fmla="*/ 1279525 w 1467056"/>
                <a:gd name="connsiteY25" fmla="*/ 174625 h 1504950"/>
                <a:gd name="connsiteX26" fmla="*/ 1460500 w 1467056"/>
                <a:gd name="connsiteY26" fmla="*/ 138906 h 1504950"/>
                <a:gd name="connsiteX0" fmla="*/ 1460500 w 1461015"/>
                <a:gd name="connsiteY0" fmla="*/ 138906 h 1504950"/>
                <a:gd name="connsiteX1" fmla="*/ 1216025 w 1461015"/>
                <a:gd name="connsiteY1" fmla="*/ 34925 h 1504950"/>
                <a:gd name="connsiteX2" fmla="*/ 1041400 w 1461015"/>
                <a:gd name="connsiteY2" fmla="*/ 0 h 1504950"/>
                <a:gd name="connsiteX3" fmla="*/ 930275 w 1461015"/>
                <a:gd name="connsiteY3" fmla="*/ 231775 h 1504950"/>
                <a:gd name="connsiteX4" fmla="*/ 358775 w 1461015"/>
                <a:gd name="connsiteY4" fmla="*/ 733425 h 1504950"/>
                <a:gd name="connsiteX5" fmla="*/ 120650 w 1461015"/>
                <a:gd name="connsiteY5" fmla="*/ 1162050 h 1504950"/>
                <a:gd name="connsiteX6" fmla="*/ 0 w 1461015"/>
                <a:gd name="connsiteY6" fmla="*/ 1270000 h 1504950"/>
                <a:gd name="connsiteX7" fmla="*/ 127000 w 1461015"/>
                <a:gd name="connsiteY7" fmla="*/ 1346200 h 1504950"/>
                <a:gd name="connsiteX8" fmla="*/ 631825 w 1461015"/>
                <a:gd name="connsiteY8" fmla="*/ 1330325 h 1504950"/>
                <a:gd name="connsiteX9" fmla="*/ 654050 w 1461015"/>
                <a:gd name="connsiteY9" fmla="*/ 1406525 h 1504950"/>
                <a:gd name="connsiteX10" fmla="*/ 485775 w 1461015"/>
                <a:gd name="connsiteY10" fmla="*/ 1441450 h 1504950"/>
                <a:gd name="connsiteX11" fmla="*/ 508000 w 1461015"/>
                <a:gd name="connsiteY11" fmla="*/ 1504950 h 1504950"/>
                <a:gd name="connsiteX12" fmla="*/ 1397000 w 1461015"/>
                <a:gd name="connsiteY12" fmla="*/ 1450975 h 1504950"/>
                <a:gd name="connsiteX13" fmla="*/ 1390650 w 1461015"/>
                <a:gd name="connsiteY13" fmla="*/ 1387475 h 1504950"/>
                <a:gd name="connsiteX14" fmla="*/ 1181100 w 1461015"/>
                <a:gd name="connsiteY14" fmla="*/ 1368425 h 1504950"/>
                <a:gd name="connsiteX15" fmla="*/ 1073150 w 1461015"/>
                <a:gd name="connsiteY15" fmla="*/ 1254125 h 1504950"/>
                <a:gd name="connsiteX16" fmla="*/ 1022350 w 1461015"/>
                <a:gd name="connsiteY16" fmla="*/ 1044575 h 1504950"/>
                <a:gd name="connsiteX17" fmla="*/ 955675 w 1461015"/>
                <a:gd name="connsiteY17" fmla="*/ 1162050 h 1504950"/>
                <a:gd name="connsiteX18" fmla="*/ 990600 w 1461015"/>
                <a:gd name="connsiteY18" fmla="*/ 1333500 h 1504950"/>
                <a:gd name="connsiteX19" fmla="*/ 796925 w 1461015"/>
                <a:gd name="connsiteY19" fmla="*/ 1343025 h 1504950"/>
                <a:gd name="connsiteX20" fmla="*/ 803275 w 1461015"/>
                <a:gd name="connsiteY20" fmla="*/ 1292225 h 1504950"/>
                <a:gd name="connsiteX21" fmla="*/ 952500 w 1461015"/>
                <a:gd name="connsiteY21" fmla="*/ 1162050 h 1504950"/>
                <a:gd name="connsiteX22" fmla="*/ 1028700 w 1461015"/>
                <a:gd name="connsiteY22" fmla="*/ 1044575 h 1504950"/>
                <a:gd name="connsiteX23" fmla="*/ 1168400 w 1461015"/>
                <a:gd name="connsiteY23" fmla="*/ 727075 h 1504950"/>
                <a:gd name="connsiteX24" fmla="*/ 1279525 w 1461015"/>
                <a:gd name="connsiteY24" fmla="*/ 174625 h 1504950"/>
                <a:gd name="connsiteX25" fmla="*/ 1460500 w 1461015"/>
                <a:gd name="connsiteY25" fmla="*/ 138906 h 1504950"/>
                <a:gd name="connsiteX0" fmla="*/ 1410494 w 1411235"/>
                <a:gd name="connsiteY0" fmla="*/ 196056 h 1504950"/>
                <a:gd name="connsiteX1" fmla="*/ 1216025 w 1411235"/>
                <a:gd name="connsiteY1" fmla="*/ 34925 h 1504950"/>
                <a:gd name="connsiteX2" fmla="*/ 1041400 w 1411235"/>
                <a:gd name="connsiteY2" fmla="*/ 0 h 1504950"/>
                <a:gd name="connsiteX3" fmla="*/ 930275 w 1411235"/>
                <a:gd name="connsiteY3" fmla="*/ 231775 h 1504950"/>
                <a:gd name="connsiteX4" fmla="*/ 358775 w 1411235"/>
                <a:gd name="connsiteY4" fmla="*/ 733425 h 1504950"/>
                <a:gd name="connsiteX5" fmla="*/ 120650 w 1411235"/>
                <a:gd name="connsiteY5" fmla="*/ 1162050 h 1504950"/>
                <a:gd name="connsiteX6" fmla="*/ 0 w 1411235"/>
                <a:gd name="connsiteY6" fmla="*/ 1270000 h 1504950"/>
                <a:gd name="connsiteX7" fmla="*/ 127000 w 1411235"/>
                <a:gd name="connsiteY7" fmla="*/ 1346200 h 1504950"/>
                <a:gd name="connsiteX8" fmla="*/ 631825 w 1411235"/>
                <a:gd name="connsiteY8" fmla="*/ 1330325 h 1504950"/>
                <a:gd name="connsiteX9" fmla="*/ 654050 w 1411235"/>
                <a:gd name="connsiteY9" fmla="*/ 1406525 h 1504950"/>
                <a:gd name="connsiteX10" fmla="*/ 485775 w 1411235"/>
                <a:gd name="connsiteY10" fmla="*/ 1441450 h 1504950"/>
                <a:gd name="connsiteX11" fmla="*/ 508000 w 1411235"/>
                <a:gd name="connsiteY11" fmla="*/ 1504950 h 1504950"/>
                <a:gd name="connsiteX12" fmla="*/ 1397000 w 1411235"/>
                <a:gd name="connsiteY12" fmla="*/ 1450975 h 1504950"/>
                <a:gd name="connsiteX13" fmla="*/ 1390650 w 1411235"/>
                <a:gd name="connsiteY13" fmla="*/ 1387475 h 1504950"/>
                <a:gd name="connsiteX14" fmla="*/ 1181100 w 1411235"/>
                <a:gd name="connsiteY14" fmla="*/ 1368425 h 1504950"/>
                <a:gd name="connsiteX15" fmla="*/ 1073150 w 1411235"/>
                <a:gd name="connsiteY15" fmla="*/ 1254125 h 1504950"/>
                <a:gd name="connsiteX16" fmla="*/ 1022350 w 1411235"/>
                <a:gd name="connsiteY16" fmla="*/ 1044575 h 1504950"/>
                <a:gd name="connsiteX17" fmla="*/ 955675 w 1411235"/>
                <a:gd name="connsiteY17" fmla="*/ 1162050 h 1504950"/>
                <a:gd name="connsiteX18" fmla="*/ 990600 w 1411235"/>
                <a:gd name="connsiteY18" fmla="*/ 1333500 h 1504950"/>
                <a:gd name="connsiteX19" fmla="*/ 796925 w 1411235"/>
                <a:gd name="connsiteY19" fmla="*/ 1343025 h 1504950"/>
                <a:gd name="connsiteX20" fmla="*/ 803275 w 1411235"/>
                <a:gd name="connsiteY20" fmla="*/ 1292225 h 1504950"/>
                <a:gd name="connsiteX21" fmla="*/ 952500 w 1411235"/>
                <a:gd name="connsiteY21" fmla="*/ 1162050 h 1504950"/>
                <a:gd name="connsiteX22" fmla="*/ 1028700 w 1411235"/>
                <a:gd name="connsiteY22" fmla="*/ 1044575 h 1504950"/>
                <a:gd name="connsiteX23" fmla="*/ 1168400 w 1411235"/>
                <a:gd name="connsiteY23" fmla="*/ 727075 h 1504950"/>
                <a:gd name="connsiteX24" fmla="*/ 1279525 w 1411235"/>
                <a:gd name="connsiteY24" fmla="*/ 174625 h 1504950"/>
                <a:gd name="connsiteX25" fmla="*/ 1410494 w 1411235"/>
                <a:gd name="connsiteY25" fmla="*/ 196056 h 1504950"/>
                <a:gd name="connsiteX0" fmla="*/ 1410494 w 1410572"/>
                <a:gd name="connsiteY0" fmla="*/ 196056 h 1504950"/>
                <a:gd name="connsiteX1" fmla="*/ 1216025 w 1410572"/>
                <a:gd name="connsiteY1" fmla="*/ 34925 h 1504950"/>
                <a:gd name="connsiteX2" fmla="*/ 1041400 w 1410572"/>
                <a:gd name="connsiteY2" fmla="*/ 0 h 1504950"/>
                <a:gd name="connsiteX3" fmla="*/ 930275 w 1410572"/>
                <a:gd name="connsiteY3" fmla="*/ 231775 h 1504950"/>
                <a:gd name="connsiteX4" fmla="*/ 358775 w 1410572"/>
                <a:gd name="connsiteY4" fmla="*/ 733425 h 1504950"/>
                <a:gd name="connsiteX5" fmla="*/ 120650 w 1410572"/>
                <a:gd name="connsiteY5" fmla="*/ 1162050 h 1504950"/>
                <a:gd name="connsiteX6" fmla="*/ 0 w 1410572"/>
                <a:gd name="connsiteY6" fmla="*/ 1270000 h 1504950"/>
                <a:gd name="connsiteX7" fmla="*/ 127000 w 1410572"/>
                <a:gd name="connsiteY7" fmla="*/ 1346200 h 1504950"/>
                <a:gd name="connsiteX8" fmla="*/ 631825 w 1410572"/>
                <a:gd name="connsiteY8" fmla="*/ 1330325 h 1504950"/>
                <a:gd name="connsiteX9" fmla="*/ 654050 w 1410572"/>
                <a:gd name="connsiteY9" fmla="*/ 1406525 h 1504950"/>
                <a:gd name="connsiteX10" fmla="*/ 485775 w 1410572"/>
                <a:gd name="connsiteY10" fmla="*/ 1441450 h 1504950"/>
                <a:gd name="connsiteX11" fmla="*/ 508000 w 1410572"/>
                <a:gd name="connsiteY11" fmla="*/ 1504950 h 1504950"/>
                <a:gd name="connsiteX12" fmla="*/ 1397000 w 1410572"/>
                <a:gd name="connsiteY12" fmla="*/ 1450975 h 1504950"/>
                <a:gd name="connsiteX13" fmla="*/ 1390650 w 1410572"/>
                <a:gd name="connsiteY13" fmla="*/ 1387475 h 1504950"/>
                <a:gd name="connsiteX14" fmla="*/ 1181100 w 1410572"/>
                <a:gd name="connsiteY14" fmla="*/ 1368425 h 1504950"/>
                <a:gd name="connsiteX15" fmla="*/ 1073150 w 1410572"/>
                <a:gd name="connsiteY15" fmla="*/ 1254125 h 1504950"/>
                <a:gd name="connsiteX16" fmla="*/ 1022350 w 1410572"/>
                <a:gd name="connsiteY16" fmla="*/ 1044575 h 1504950"/>
                <a:gd name="connsiteX17" fmla="*/ 955675 w 1410572"/>
                <a:gd name="connsiteY17" fmla="*/ 1162050 h 1504950"/>
                <a:gd name="connsiteX18" fmla="*/ 990600 w 1410572"/>
                <a:gd name="connsiteY18" fmla="*/ 1333500 h 1504950"/>
                <a:gd name="connsiteX19" fmla="*/ 796925 w 1410572"/>
                <a:gd name="connsiteY19" fmla="*/ 1343025 h 1504950"/>
                <a:gd name="connsiteX20" fmla="*/ 803275 w 1410572"/>
                <a:gd name="connsiteY20" fmla="*/ 1292225 h 1504950"/>
                <a:gd name="connsiteX21" fmla="*/ 952500 w 1410572"/>
                <a:gd name="connsiteY21" fmla="*/ 1162050 h 1504950"/>
                <a:gd name="connsiteX22" fmla="*/ 1028700 w 1410572"/>
                <a:gd name="connsiteY22" fmla="*/ 1044575 h 1504950"/>
                <a:gd name="connsiteX23" fmla="*/ 1168400 w 1410572"/>
                <a:gd name="connsiteY23" fmla="*/ 727075 h 1504950"/>
                <a:gd name="connsiteX24" fmla="*/ 1279525 w 1410572"/>
                <a:gd name="connsiteY24" fmla="*/ 174625 h 1504950"/>
                <a:gd name="connsiteX25" fmla="*/ 1410494 w 1410572"/>
                <a:gd name="connsiteY25" fmla="*/ 196056 h 1504950"/>
                <a:gd name="connsiteX0" fmla="*/ 1410494 w 1411819"/>
                <a:gd name="connsiteY0" fmla="*/ 196056 h 1504950"/>
                <a:gd name="connsiteX1" fmla="*/ 1216025 w 1411819"/>
                <a:gd name="connsiteY1" fmla="*/ 34925 h 1504950"/>
                <a:gd name="connsiteX2" fmla="*/ 1041400 w 1411819"/>
                <a:gd name="connsiteY2" fmla="*/ 0 h 1504950"/>
                <a:gd name="connsiteX3" fmla="*/ 930275 w 1411819"/>
                <a:gd name="connsiteY3" fmla="*/ 231775 h 1504950"/>
                <a:gd name="connsiteX4" fmla="*/ 358775 w 1411819"/>
                <a:gd name="connsiteY4" fmla="*/ 733425 h 1504950"/>
                <a:gd name="connsiteX5" fmla="*/ 120650 w 1411819"/>
                <a:gd name="connsiteY5" fmla="*/ 1162050 h 1504950"/>
                <a:gd name="connsiteX6" fmla="*/ 0 w 1411819"/>
                <a:gd name="connsiteY6" fmla="*/ 1270000 h 1504950"/>
                <a:gd name="connsiteX7" fmla="*/ 127000 w 1411819"/>
                <a:gd name="connsiteY7" fmla="*/ 1346200 h 1504950"/>
                <a:gd name="connsiteX8" fmla="*/ 631825 w 1411819"/>
                <a:gd name="connsiteY8" fmla="*/ 1330325 h 1504950"/>
                <a:gd name="connsiteX9" fmla="*/ 654050 w 1411819"/>
                <a:gd name="connsiteY9" fmla="*/ 1406525 h 1504950"/>
                <a:gd name="connsiteX10" fmla="*/ 485775 w 1411819"/>
                <a:gd name="connsiteY10" fmla="*/ 1441450 h 1504950"/>
                <a:gd name="connsiteX11" fmla="*/ 508000 w 1411819"/>
                <a:gd name="connsiteY11" fmla="*/ 1504950 h 1504950"/>
                <a:gd name="connsiteX12" fmla="*/ 1397000 w 1411819"/>
                <a:gd name="connsiteY12" fmla="*/ 1450975 h 1504950"/>
                <a:gd name="connsiteX13" fmla="*/ 1390650 w 1411819"/>
                <a:gd name="connsiteY13" fmla="*/ 1387475 h 1504950"/>
                <a:gd name="connsiteX14" fmla="*/ 1181100 w 1411819"/>
                <a:gd name="connsiteY14" fmla="*/ 1368425 h 1504950"/>
                <a:gd name="connsiteX15" fmla="*/ 1073150 w 1411819"/>
                <a:gd name="connsiteY15" fmla="*/ 1254125 h 1504950"/>
                <a:gd name="connsiteX16" fmla="*/ 1022350 w 1411819"/>
                <a:gd name="connsiteY16" fmla="*/ 1044575 h 1504950"/>
                <a:gd name="connsiteX17" fmla="*/ 955675 w 1411819"/>
                <a:gd name="connsiteY17" fmla="*/ 1162050 h 1504950"/>
                <a:gd name="connsiteX18" fmla="*/ 990600 w 1411819"/>
                <a:gd name="connsiteY18" fmla="*/ 1333500 h 1504950"/>
                <a:gd name="connsiteX19" fmla="*/ 796925 w 1411819"/>
                <a:gd name="connsiteY19" fmla="*/ 1343025 h 1504950"/>
                <a:gd name="connsiteX20" fmla="*/ 803275 w 1411819"/>
                <a:gd name="connsiteY20" fmla="*/ 1292225 h 1504950"/>
                <a:gd name="connsiteX21" fmla="*/ 952500 w 1411819"/>
                <a:gd name="connsiteY21" fmla="*/ 1162050 h 1504950"/>
                <a:gd name="connsiteX22" fmla="*/ 1028700 w 1411819"/>
                <a:gd name="connsiteY22" fmla="*/ 1044575 h 1504950"/>
                <a:gd name="connsiteX23" fmla="*/ 1168400 w 1411819"/>
                <a:gd name="connsiteY23" fmla="*/ 727075 h 1504950"/>
                <a:gd name="connsiteX24" fmla="*/ 1279525 w 1411819"/>
                <a:gd name="connsiteY24" fmla="*/ 174625 h 1504950"/>
                <a:gd name="connsiteX25" fmla="*/ 1410494 w 1411819"/>
                <a:gd name="connsiteY25" fmla="*/ 196056 h 1504950"/>
                <a:gd name="connsiteX0" fmla="*/ 1410494 w 1411171"/>
                <a:gd name="connsiteY0" fmla="*/ 196056 h 1504950"/>
                <a:gd name="connsiteX1" fmla="*/ 1216025 w 1411171"/>
                <a:gd name="connsiteY1" fmla="*/ 34925 h 1504950"/>
                <a:gd name="connsiteX2" fmla="*/ 1041400 w 1411171"/>
                <a:gd name="connsiteY2" fmla="*/ 0 h 1504950"/>
                <a:gd name="connsiteX3" fmla="*/ 930275 w 1411171"/>
                <a:gd name="connsiteY3" fmla="*/ 231775 h 1504950"/>
                <a:gd name="connsiteX4" fmla="*/ 358775 w 1411171"/>
                <a:gd name="connsiteY4" fmla="*/ 733425 h 1504950"/>
                <a:gd name="connsiteX5" fmla="*/ 120650 w 1411171"/>
                <a:gd name="connsiteY5" fmla="*/ 1162050 h 1504950"/>
                <a:gd name="connsiteX6" fmla="*/ 0 w 1411171"/>
                <a:gd name="connsiteY6" fmla="*/ 1270000 h 1504950"/>
                <a:gd name="connsiteX7" fmla="*/ 127000 w 1411171"/>
                <a:gd name="connsiteY7" fmla="*/ 1346200 h 1504950"/>
                <a:gd name="connsiteX8" fmla="*/ 631825 w 1411171"/>
                <a:gd name="connsiteY8" fmla="*/ 1330325 h 1504950"/>
                <a:gd name="connsiteX9" fmla="*/ 654050 w 1411171"/>
                <a:gd name="connsiteY9" fmla="*/ 1406525 h 1504950"/>
                <a:gd name="connsiteX10" fmla="*/ 485775 w 1411171"/>
                <a:gd name="connsiteY10" fmla="*/ 1441450 h 1504950"/>
                <a:gd name="connsiteX11" fmla="*/ 508000 w 1411171"/>
                <a:gd name="connsiteY11" fmla="*/ 1504950 h 1504950"/>
                <a:gd name="connsiteX12" fmla="*/ 1397000 w 1411171"/>
                <a:gd name="connsiteY12" fmla="*/ 1450975 h 1504950"/>
                <a:gd name="connsiteX13" fmla="*/ 1390650 w 1411171"/>
                <a:gd name="connsiteY13" fmla="*/ 1387475 h 1504950"/>
                <a:gd name="connsiteX14" fmla="*/ 1181100 w 1411171"/>
                <a:gd name="connsiteY14" fmla="*/ 1368425 h 1504950"/>
                <a:gd name="connsiteX15" fmla="*/ 1073150 w 1411171"/>
                <a:gd name="connsiteY15" fmla="*/ 1254125 h 1504950"/>
                <a:gd name="connsiteX16" fmla="*/ 1022350 w 1411171"/>
                <a:gd name="connsiteY16" fmla="*/ 1044575 h 1504950"/>
                <a:gd name="connsiteX17" fmla="*/ 955675 w 1411171"/>
                <a:gd name="connsiteY17" fmla="*/ 1162050 h 1504950"/>
                <a:gd name="connsiteX18" fmla="*/ 990600 w 1411171"/>
                <a:gd name="connsiteY18" fmla="*/ 1333500 h 1504950"/>
                <a:gd name="connsiteX19" fmla="*/ 796925 w 1411171"/>
                <a:gd name="connsiteY19" fmla="*/ 1343025 h 1504950"/>
                <a:gd name="connsiteX20" fmla="*/ 803275 w 1411171"/>
                <a:gd name="connsiteY20" fmla="*/ 1292225 h 1504950"/>
                <a:gd name="connsiteX21" fmla="*/ 952500 w 1411171"/>
                <a:gd name="connsiteY21" fmla="*/ 1162050 h 1504950"/>
                <a:gd name="connsiteX22" fmla="*/ 1028700 w 1411171"/>
                <a:gd name="connsiteY22" fmla="*/ 1044575 h 1504950"/>
                <a:gd name="connsiteX23" fmla="*/ 1168400 w 1411171"/>
                <a:gd name="connsiteY23" fmla="*/ 727075 h 1504950"/>
                <a:gd name="connsiteX24" fmla="*/ 1277144 w 1411171"/>
                <a:gd name="connsiteY24" fmla="*/ 222250 h 1504950"/>
                <a:gd name="connsiteX25" fmla="*/ 1410494 w 1411171"/>
                <a:gd name="connsiteY25" fmla="*/ 196056 h 1504950"/>
                <a:gd name="connsiteX0" fmla="*/ 1410494 w 1411463"/>
                <a:gd name="connsiteY0" fmla="*/ 196056 h 1504950"/>
                <a:gd name="connsiteX1" fmla="*/ 1216025 w 1411463"/>
                <a:gd name="connsiteY1" fmla="*/ 34925 h 1504950"/>
                <a:gd name="connsiteX2" fmla="*/ 1041400 w 1411463"/>
                <a:gd name="connsiteY2" fmla="*/ 0 h 1504950"/>
                <a:gd name="connsiteX3" fmla="*/ 930275 w 1411463"/>
                <a:gd name="connsiteY3" fmla="*/ 231775 h 1504950"/>
                <a:gd name="connsiteX4" fmla="*/ 358775 w 1411463"/>
                <a:gd name="connsiteY4" fmla="*/ 733425 h 1504950"/>
                <a:gd name="connsiteX5" fmla="*/ 120650 w 1411463"/>
                <a:gd name="connsiteY5" fmla="*/ 1162050 h 1504950"/>
                <a:gd name="connsiteX6" fmla="*/ 0 w 1411463"/>
                <a:gd name="connsiteY6" fmla="*/ 1270000 h 1504950"/>
                <a:gd name="connsiteX7" fmla="*/ 127000 w 1411463"/>
                <a:gd name="connsiteY7" fmla="*/ 1346200 h 1504950"/>
                <a:gd name="connsiteX8" fmla="*/ 631825 w 1411463"/>
                <a:gd name="connsiteY8" fmla="*/ 1330325 h 1504950"/>
                <a:gd name="connsiteX9" fmla="*/ 654050 w 1411463"/>
                <a:gd name="connsiteY9" fmla="*/ 1406525 h 1504950"/>
                <a:gd name="connsiteX10" fmla="*/ 485775 w 1411463"/>
                <a:gd name="connsiteY10" fmla="*/ 1441450 h 1504950"/>
                <a:gd name="connsiteX11" fmla="*/ 508000 w 1411463"/>
                <a:gd name="connsiteY11" fmla="*/ 1504950 h 1504950"/>
                <a:gd name="connsiteX12" fmla="*/ 1397000 w 1411463"/>
                <a:gd name="connsiteY12" fmla="*/ 1450975 h 1504950"/>
                <a:gd name="connsiteX13" fmla="*/ 1390650 w 1411463"/>
                <a:gd name="connsiteY13" fmla="*/ 1387475 h 1504950"/>
                <a:gd name="connsiteX14" fmla="*/ 1181100 w 1411463"/>
                <a:gd name="connsiteY14" fmla="*/ 1368425 h 1504950"/>
                <a:gd name="connsiteX15" fmla="*/ 1073150 w 1411463"/>
                <a:gd name="connsiteY15" fmla="*/ 1254125 h 1504950"/>
                <a:gd name="connsiteX16" fmla="*/ 1022350 w 1411463"/>
                <a:gd name="connsiteY16" fmla="*/ 1044575 h 1504950"/>
                <a:gd name="connsiteX17" fmla="*/ 955675 w 1411463"/>
                <a:gd name="connsiteY17" fmla="*/ 1162050 h 1504950"/>
                <a:gd name="connsiteX18" fmla="*/ 990600 w 1411463"/>
                <a:gd name="connsiteY18" fmla="*/ 1333500 h 1504950"/>
                <a:gd name="connsiteX19" fmla="*/ 796925 w 1411463"/>
                <a:gd name="connsiteY19" fmla="*/ 1343025 h 1504950"/>
                <a:gd name="connsiteX20" fmla="*/ 803275 w 1411463"/>
                <a:gd name="connsiteY20" fmla="*/ 1292225 h 1504950"/>
                <a:gd name="connsiteX21" fmla="*/ 952500 w 1411463"/>
                <a:gd name="connsiteY21" fmla="*/ 1162050 h 1504950"/>
                <a:gd name="connsiteX22" fmla="*/ 1028700 w 1411463"/>
                <a:gd name="connsiteY22" fmla="*/ 1044575 h 1504950"/>
                <a:gd name="connsiteX23" fmla="*/ 1168400 w 1411463"/>
                <a:gd name="connsiteY23" fmla="*/ 727075 h 1504950"/>
                <a:gd name="connsiteX24" fmla="*/ 1277144 w 1411463"/>
                <a:gd name="connsiteY24" fmla="*/ 222250 h 1504950"/>
                <a:gd name="connsiteX25" fmla="*/ 1410494 w 1411463"/>
                <a:gd name="connsiteY25" fmla="*/ 196056 h 1504950"/>
                <a:gd name="connsiteX0" fmla="*/ 1410494 w 1411463"/>
                <a:gd name="connsiteY0" fmla="*/ 196056 h 1504950"/>
                <a:gd name="connsiteX1" fmla="*/ 1216025 w 1411463"/>
                <a:gd name="connsiteY1" fmla="*/ 34925 h 1504950"/>
                <a:gd name="connsiteX2" fmla="*/ 1041400 w 1411463"/>
                <a:gd name="connsiteY2" fmla="*/ 0 h 1504950"/>
                <a:gd name="connsiteX3" fmla="*/ 930275 w 1411463"/>
                <a:gd name="connsiteY3" fmla="*/ 231775 h 1504950"/>
                <a:gd name="connsiteX4" fmla="*/ 358775 w 1411463"/>
                <a:gd name="connsiteY4" fmla="*/ 733425 h 1504950"/>
                <a:gd name="connsiteX5" fmla="*/ 120650 w 1411463"/>
                <a:gd name="connsiteY5" fmla="*/ 1162050 h 1504950"/>
                <a:gd name="connsiteX6" fmla="*/ 0 w 1411463"/>
                <a:gd name="connsiteY6" fmla="*/ 1270000 h 1504950"/>
                <a:gd name="connsiteX7" fmla="*/ 127000 w 1411463"/>
                <a:gd name="connsiteY7" fmla="*/ 1346200 h 1504950"/>
                <a:gd name="connsiteX8" fmla="*/ 631825 w 1411463"/>
                <a:gd name="connsiteY8" fmla="*/ 1330325 h 1504950"/>
                <a:gd name="connsiteX9" fmla="*/ 654050 w 1411463"/>
                <a:gd name="connsiteY9" fmla="*/ 1406525 h 1504950"/>
                <a:gd name="connsiteX10" fmla="*/ 485775 w 1411463"/>
                <a:gd name="connsiteY10" fmla="*/ 1441450 h 1504950"/>
                <a:gd name="connsiteX11" fmla="*/ 508000 w 1411463"/>
                <a:gd name="connsiteY11" fmla="*/ 1504950 h 1504950"/>
                <a:gd name="connsiteX12" fmla="*/ 1397000 w 1411463"/>
                <a:gd name="connsiteY12" fmla="*/ 1450975 h 1504950"/>
                <a:gd name="connsiteX13" fmla="*/ 1390650 w 1411463"/>
                <a:gd name="connsiteY13" fmla="*/ 1387475 h 1504950"/>
                <a:gd name="connsiteX14" fmla="*/ 1181100 w 1411463"/>
                <a:gd name="connsiteY14" fmla="*/ 1368425 h 1504950"/>
                <a:gd name="connsiteX15" fmla="*/ 1073150 w 1411463"/>
                <a:gd name="connsiteY15" fmla="*/ 1254125 h 1504950"/>
                <a:gd name="connsiteX16" fmla="*/ 1022350 w 1411463"/>
                <a:gd name="connsiteY16" fmla="*/ 1044575 h 1504950"/>
                <a:gd name="connsiteX17" fmla="*/ 955675 w 1411463"/>
                <a:gd name="connsiteY17" fmla="*/ 1162050 h 1504950"/>
                <a:gd name="connsiteX18" fmla="*/ 990600 w 1411463"/>
                <a:gd name="connsiteY18" fmla="*/ 1333500 h 1504950"/>
                <a:gd name="connsiteX19" fmla="*/ 796925 w 1411463"/>
                <a:gd name="connsiteY19" fmla="*/ 1343025 h 1504950"/>
                <a:gd name="connsiteX20" fmla="*/ 803275 w 1411463"/>
                <a:gd name="connsiteY20" fmla="*/ 1292225 h 1504950"/>
                <a:gd name="connsiteX21" fmla="*/ 952500 w 1411463"/>
                <a:gd name="connsiteY21" fmla="*/ 1162050 h 1504950"/>
                <a:gd name="connsiteX22" fmla="*/ 1028700 w 1411463"/>
                <a:gd name="connsiteY22" fmla="*/ 1044575 h 1504950"/>
                <a:gd name="connsiteX23" fmla="*/ 1168400 w 1411463"/>
                <a:gd name="connsiteY23" fmla="*/ 727075 h 1504950"/>
                <a:gd name="connsiteX24" fmla="*/ 1277144 w 1411463"/>
                <a:gd name="connsiteY24" fmla="*/ 222250 h 1504950"/>
                <a:gd name="connsiteX25" fmla="*/ 1410494 w 1411463"/>
                <a:gd name="connsiteY25" fmla="*/ 196056 h 1504950"/>
                <a:gd name="connsiteX0" fmla="*/ 1410494 w 1411463"/>
                <a:gd name="connsiteY0" fmla="*/ 196796 h 1505690"/>
                <a:gd name="connsiteX1" fmla="*/ 1216025 w 1411463"/>
                <a:gd name="connsiteY1" fmla="*/ 35665 h 1505690"/>
                <a:gd name="connsiteX2" fmla="*/ 1041400 w 1411463"/>
                <a:gd name="connsiteY2" fmla="*/ 740 h 1505690"/>
                <a:gd name="connsiteX3" fmla="*/ 930275 w 1411463"/>
                <a:gd name="connsiteY3" fmla="*/ 232515 h 1505690"/>
                <a:gd name="connsiteX4" fmla="*/ 358775 w 1411463"/>
                <a:gd name="connsiteY4" fmla="*/ 734165 h 1505690"/>
                <a:gd name="connsiteX5" fmla="*/ 120650 w 1411463"/>
                <a:gd name="connsiteY5" fmla="*/ 1162790 h 1505690"/>
                <a:gd name="connsiteX6" fmla="*/ 0 w 1411463"/>
                <a:gd name="connsiteY6" fmla="*/ 1270740 h 1505690"/>
                <a:gd name="connsiteX7" fmla="*/ 127000 w 1411463"/>
                <a:gd name="connsiteY7" fmla="*/ 1346940 h 1505690"/>
                <a:gd name="connsiteX8" fmla="*/ 631825 w 1411463"/>
                <a:gd name="connsiteY8" fmla="*/ 1331065 h 1505690"/>
                <a:gd name="connsiteX9" fmla="*/ 654050 w 1411463"/>
                <a:gd name="connsiteY9" fmla="*/ 1407265 h 1505690"/>
                <a:gd name="connsiteX10" fmla="*/ 485775 w 1411463"/>
                <a:gd name="connsiteY10" fmla="*/ 1442190 h 1505690"/>
                <a:gd name="connsiteX11" fmla="*/ 508000 w 1411463"/>
                <a:gd name="connsiteY11" fmla="*/ 1505690 h 1505690"/>
                <a:gd name="connsiteX12" fmla="*/ 1397000 w 1411463"/>
                <a:gd name="connsiteY12" fmla="*/ 1451715 h 1505690"/>
                <a:gd name="connsiteX13" fmla="*/ 1390650 w 1411463"/>
                <a:gd name="connsiteY13" fmla="*/ 1388215 h 1505690"/>
                <a:gd name="connsiteX14" fmla="*/ 1181100 w 1411463"/>
                <a:gd name="connsiteY14" fmla="*/ 1369165 h 1505690"/>
                <a:gd name="connsiteX15" fmla="*/ 1073150 w 1411463"/>
                <a:gd name="connsiteY15" fmla="*/ 1254865 h 1505690"/>
                <a:gd name="connsiteX16" fmla="*/ 1022350 w 1411463"/>
                <a:gd name="connsiteY16" fmla="*/ 1045315 h 1505690"/>
                <a:gd name="connsiteX17" fmla="*/ 955675 w 1411463"/>
                <a:gd name="connsiteY17" fmla="*/ 1162790 h 1505690"/>
                <a:gd name="connsiteX18" fmla="*/ 990600 w 1411463"/>
                <a:gd name="connsiteY18" fmla="*/ 1334240 h 1505690"/>
                <a:gd name="connsiteX19" fmla="*/ 796925 w 1411463"/>
                <a:gd name="connsiteY19" fmla="*/ 1343765 h 1505690"/>
                <a:gd name="connsiteX20" fmla="*/ 803275 w 1411463"/>
                <a:gd name="connsiteY20" fmla="*/ 1292965 h 1505690"/>
                <a:gd name="connsiteX21" fmla="*/ 952500 w 1411463"/>
                <a:gd name="connsiteY21" fmla="*/ 1162790 h 1505690"/>
                <a:gd name="connsiteX22" fmla="*/ 1028700 w 1411463"/>
                <a:gd name="connsiteY22" fmla="*/ 1045315 h 1505690"/>
                <a:gd name="connsiteX23" fmla="*/ 1168400 w 1411463"/>
                <a:gd name="connsiteY23" fmla="*/ 727815 h 1505690"/>
                <a:gd name="connsiteX24" fmla="*/ 1277144 w 1411463"/>
                <a:gd name="connsiteY24" fmla="*/ 222990 h 1505690"/>
                <a:gd name="connsiteX25" fmla="*/ 1410494 w 1411463"/>
                <a:gd name="connsiteY25" fmla="*/ 196796 h 1505690"/>
                <a:gd name="connsiteX0" fmla="*/ 1410494 w 1411463"/>
                <a:gd name="connsiteY0" fmla="*/ 206610 h 1515504"/>
                <a:gd name="connsiteX1" fmla="*/ 1216025 w 1411463"/>
                <a:gd name="connsiteY1" fmla="*/ 45479 h 1515504"/>
                <a:gd name="connsiteX2" fmla="*/ 1041400 w 1411463"/>
                <a:gd name="connsiteY2" fmla="*/ 10554 h 1515504"/>
                <a:gd name="connsiteX3" fmla="*/ 930275 w 1411463"/>
                <a:gd name="connsiteY3" fmla="*/ 242329 h 1515504"/>
                <a:gd name="connsiteX4" fmla="*/ 358775 w 1411463"/>
                <a:gd name="connsiteY4" fmla="*/ 743979 h 1515504"/>
                <a:gd name="connsiteX5" fmla="*/ 120650 w 1411463"/>
                <a:gd name="connsiteY5" fmla="*/ 1172604 h 1515504"/>
                <a:gd name="connsiteX6" fmla="*/ 0 w 1411463"/>
                <a:gd name="connsiteY6" fmla="*/ 1280554 h 1515504"/>
                <a:gd name="connsiteX7" fmla="*/ 127000 w 1411463"/>
                <a:gd name="connsiteY7" fmla="*/ 1356754 h 1515504"/>
                <a:gd name="connsiteX8" fmla="*/ 631825 w 1411463"/>
                <a:gd name="connsiteY8" fmla="*/ 1340879 h 1515504"/>
                <a:gd name="connsiteX9" fmla="*/ 654050 w 1411463"/>
                <a:gd name="connsiteY9" fmla="*/ 1417079 h 1515504"/>
                <a:gd name="connsiteX10" fmla="*/ 485775 w 1411463"/>
                <a:gd name="connsiteY10" fmla="*/ 1452004 h 1515504"/>
                <a:gd name="connsiteX11" fmla="*/ 508000 w 1411463"/>
                <a:gd name="connsiteY11" fmla="*/ 1515504 h 1515504"/>
                <a:gd name="connsiteX12" fmla="*/ 1397000 w 1411463"/>
                <a:gd name="connsiteY12" fmla="*/ 1461529 h 1515504"/>
                <a:gd name="connsiteX13" fmla="*/ 1390650 w 1411463"/>
                <a:gd name="connsiteY13" fmla="*/ 1398029 h 1515504"/>
                <a:gd name="connsiteX14" fmla="*/ 1181100 w 1411463"/>
                <a:gd name="connsiteY14" fmla="*/ 1378979 h 1515504"/>
                <a:gd name="connsiteX15" fmla="*/ 1073150 w 1411463"/>
                <a:gd name="connsiteY15" fmla="*/ 1264679 h 1515504"/>
                <a:gd name="connsiteX16" fmla="*/ 1022350 w 1411463"/>
                <a:gd name="connsiteY16" fmla="*/ 1055129 h 1515504"/>
                <a:gd name="connsiteX17" fmla="*/ 955675 w 1411463"/>
                <a:gd name="connsiteY17" fmla="*/ 1172604 h 1515504"/>
                <a:gd name="connsiteX18" fmla="*/ 990600 w 1411463"/>
                <a:gd name="connsiteY18" fmla="*/ 1344054 h 1515504"/>
                <a:gd name="connsiteX19" fmla="*/ 796925 w 1411463"/>
                <a:gd name="connsiteY19" fmla="*/ 1353579 h 1515504"/>
                <a:gd name="connsiteX20" fmla="*/ 803275 w 1411463"/>
                <a:gd name="connsiteY20" fmla="*/ 1302779 h 1515504"/>
                <a:gd name="connsiteX21" fmla="*/ 952500 w 1411463"/>
                <a:gd name="connsiteY21" fmla="*/ 1172604 h 1515504"/>
                <a:gd name="connsiteX22" fmla="*/ 1028700 w 1411463"/>
                <a:gd name="connsiteY22" fmla="*/ 1055129 h 1515504"/>
                <a:gd name="connsiteX23" fmla="*/ 1168400 w 1411463"/>
                <a:gd name="connsiteY23" fmla="*/ 737629 h 1515504"/>
                <a:gd name="connsiteX24" fmla="*/ 1277144 w 1411463"/>
                <a:gd name="connsiteY24" fmla="*/ 232804 h 1515504"/>
                <a:gd name="connsiteX25" fmla="*/ 1410494 w 1411463"/>
                <a:gd name="connsiteY25" fmla="*/ 206610 h 1515504"/>
                <a:gd name="connsiteX0" fmla="*/ 1410494 w 1411463"/>
                <a:gd name="connsiteY0" fmla="*/ 208156 h 1517050"/>
                <a:gd name="connsiteX1" fmla="*/ 1216025 w 1411463"/>
                <a:gd name="connsiteY1" fmla="*/ 47025 h 1517050"/>
                <a:gd name="connsiteX2" fmla="*/ 1041400 w 1411463"/>
                <a:gd name="connsiteY2" fmla="*/ 12100 h 1517050"/>
                <a:gd name="connsiteX3" fmla="*/ 901700 w 1411463"/>
                <a:gd name="connsiteY3" fmla="*/ 272450 h 1517050"/>
                <a:gd name="connsiteX4" fmla="*/ 358775 w 1411463"/>
                <a:gd name="connsiteY4" fmla="*/ 745525 h 1517050"/>
                <a:gd name="connsiteX5" fmla="*/ 120650 w 1411463"/>
                <a:gd name="connsiteY5" fmla="*/ 1174150 h 1517050"/>
                <a:gd name="connsiteX6" fmla="*/ 0 w 1411463"/>
                <a:gd name="connsiteY6" fmla="*/ 1282100 h 1517050"/>
                <a:gd name="connsiteX7" fmla="*/ 127000 w 1411463"/>
                <a:gd name="connsiteY7" fmla="*/ 1358300 h 1517050"/>
                <a:gd name="connsiteX8" fmla="*/ 631825 w 1411463"/>
                <a:gd name="connsiteY8" fmla="*/ 1342425 h 1517050"/>
                <a:gd name="connsiteX9" fmla="*/ 654050 w 1411463"/>
                <a:gd name="connsiteY9" fmla="*/ 1418625 h 1517050"/>
                <a:gd name="connsiteX10" fmla="*/ 485775 w 1411463"/>
                <a:gd name="connsiteY10" fmla="*/ 1453550 h 1517050"/>
                <a:gd name="connsiteX11" fmla="*/ 508000 w 1411463"/>
                <a:gd name="connsiteY11" fmla="*/ 1517050 h 1517050"/>
                <a:gd name="connsiteX12" fmla="*/ 1397000 w 1411463"/>
                <a:gd name="connsiteY12" fmla="*/ 1463075 h 1517050"/>
                <a:gd name="connsiteX13" fmla="*/ 1390650 w 1411463"/>
                <a:gd name="connsiteY13" fmla="*/ 1399575 h 1517050"/>
                <a:gd name="connsiteX14" fmla="*/ 1181100 w 1411463"/>
                <a:gd name="connsiteY14" fmla="*/ 1380525 h 1517050"/>
                <a:gd name="connsiteX15" fmla="*/ 1073150 w 1411463"/>
                <a:gd name="connsiteY15" fmla="*/ 1266225 h 1517050"/>
                <a:gd name="connsiteX16" fmla="*/ 1022350 w 1411463"/>
                <a:gd name="connsiteY16" fmla="*/ 1056675 h 1517050"/>
                <a:gd name="connsiteX17" fmla="*/ 955675 w 1411463"/>
                <a:gd name="connsiteY17" fmla="*/ 1174150 h 1517050"/>
                <a:gd name="connsiteX18" fmla="*/ 990600 w 1411463"/>
                <a:gd name="connsiteY18" fmla="*/ 1345600 h 1517050"/>
                <a:gd name="connsiteX19" fmla="*/ 796925 w 1411463"/>
                <a:gd name="connsiteY19" fmla="*/ 1355125 h 1517050"/>
                <a:gd name="connsiteX20" fmla="*/ 803275 w 1411463"/>
                <a:gd name="connsiteY20" fmla="*/ 1304325 h 1517050"/>
                <a:gd name="connsiteX21" fmla="*/ 952500 w 1411463"/>
                <a:gd name="connsiteY21" fmla="*/ 1174150 h 1517050"/>
                <a:gd name="connsiteX22" fmla="*/ 1028700 w 1411463"/>
                <a:gd name="connsiteY22" fmla="*/ 1056675 h 1517050"/>
                <a:gd name="connsiteX23" fmla="*/ 1168400 w 1411463"/>
                <a:gd name="connsiteY23" fmla="*/ 739175 h 1517050"/>
                <a:gd name="connsiteX24" fmla="*/ 1277144 w 1411463"/>
                <a:gd name="connsiteY24" fmla="*/ 234350 h 1517050"/>
                <a:gd name="connsiteX25" fmla="*/ 1410494 w 1411463"/>
                <a:gd name="connsiteY25" fmla="*/ 208156 h 1517050"/>
                <a:gd name="connsiteX0" fmla="*/ 1410494 w 1411463"/>
                <a:gd name="connsiteY0" fmla="*/ 208156 h 1517050"/>
                <a:gd name="connsiteX1" fmla="*/ 1216025 w 1411463"/>
                <a:gd name="connsiteY1" fmla="*/ 47025 h 1517050"/>
                <a:gd name="connsiteX2" fmla="*/ 1041400 w 1411463"/>
                <a:gd name="connsiteY2" fmla="*/ 12100 h 1517050"/>
                <a:gd name="connsiteX3" fmla="*/ 901700 w 1411463"/>
                <a:gd name="connsiteY3" fmla="*/ 272450 h 1517050"/>
                <a:gd name="connsiteX4" fmla="*/ 358775 w 1411463"/>
                <a:gd name="connsiteY4" fmla="*/ 745525 h 1517050"/>
                <a:gd name="connsiteX5" fmla="*/ 120650 w 1411463"/>
                <a:gd name="connsiteY5" fmla="*/ 1174150 h 1517050"/>
                <a:gd name="connsiteX6" fmla="*/ 0 w 1411463"/>
                <a:gd name="connsiteY6" fmla="*/ 1282100 h 1517050"/>
                <a:gd name="connsiteX7" fmla="*/ 127000 w 1411463"/>
                <a:gd name="connsiteY7" fmla="*/ 1358300 h 1517050"/>
                <a:gd name="connsiteX8" fmla="*/ 631825 w 1411463"/>
                <a:gd name="connsiteY8" fmla="*/ 1342425 h 1517050"/>
                <a:gd name="connsiteX9" fmla="*/ 654050 w 1411463"/>
                <a:gd name="connsiteY9" fmla="*/ 1418625 h 1517050"/>
                <a:gd name="connsiteX10" fmla="*/ 485775 w 1411463"/>
                <a:gd name="connsiteY10" fmla="*/ 1453550 h 1517050"/>
                <a:gd name="connsiteX11" fmla="*/ 508000 w 1411463"/>
                <a:gd name="connsiteY11" fmla="*/ 1517050 h 1517050"/>
                <a:gd name="connsiteX12" fmla="*/ 1397000 w 1411463"/>
                <a:gd name="connsiteY12" fmla="*/ 1463075 h 1517050"/>
                <a:gd name="connsiteX13" fmla="*/ 1390650 w 1411463"/>
                <a:gd name="connsiteY13" fmla="*/ 1399575 h 1517050"/>
                <a:gd name="connsiteX14" fmla="*/ 1181100 w 1411463"/>
                <a:gd name="connsiteY14" fmla="*/ 1380525 h 1517050"/>
                <a:gd name="connsiteX15" fmla="*/ 1073150 w 1411463"/>
                <a:gd name="connsiteY15" fmla="*/ 1266225 h 1517050"/>
                <a:gd name="connsiteX16" fmla="*/ 1022350 w 1411463"/>
                <a:gd name="connsiteY16" fmla="*/ 1056675 h 1517050"/>
                <a:gd name="connsiteX17" fmla="*/ 955675 w 1411463"/>
                <a:gd name="connsiteY17" fmla="*/ 1174150 h 1517050"/>
                <a:gd name="connsiteX18" fmla="*/ 990600 w 1411463"/>
                <a:gd name="connsiteY18" fmla="*/ 1345600 h 1517050"/>
                <a:gd name="connsiteX19" fmla="*/ 796925 w 1411463"/>
                <a:gd name="connsiteY19" fmla="*/ 1355125 h 1517050"/>
                <a:gd name="connsiteX20" fmla="*/ 803275 w 1411463"/>
                <a:gd name="connsiteY20" fmla="*/ 1304325 h 1517050"/>
                <a:gd name="connsiteX21" fmla="*/ 952500 w 1411463"/>
                <a:gd name="connsiteY21" fmla="*/ 1174150 h 1517050"/>
                <a:gd name="connsiteX22" fmla="*/ 1028700 w 1411463"/>
                <a:gd name="connsiteY22" fmla="*/ 1056675 h 1517050"/>
                <a:gd name="connsiteX23" fmla="*/ 1168400 w 1411463"/>
                <a:gd name="connsiteY23" fmla="*/ 739175 h 1517050"/>
                <a:gd name="connsiteX24" fmla="*/ 1277144 w 1411463"/>
                <a:gd name="connsiteY24" fmla="*/ 234350 h 1517050"/>
                <a:gd name="connsiteX25" fmla="*/ 1410494 w 1411463"/>
                <a:gd name="connsiteY25" fmla="*/ 208156 h 1517050"/>
                <a:gd name="connsiteX0" fmla="*/ 1410494 w 1411463"/>
                <a:gd name="connsiteY0" fmla="*/ 208156 h 1517050"/>
                <a:gd name="connsiteX1" fmla="*/ 1216025 w 1411463"/>
                <a:gd name="connsiteY1" fmla="*/ 47025 h 1517050"/>
                <a:gd name="connsiteX2" fmla="*/ 1041400 w 1411463"/>
                <a:gd name="connsiteY2" fmla="*/ 12100 h 1517050"/>
                <a:gd name="connsiteX3" fmla="*/ 901700 w 1411463"/>
                <a:gd name="connsiteY3" fmla="*/ 272450 h 1517050"/>
                <a:gd name="connsiteX4" fmla="*/ 358775 w 1411463"/>
                <a:gd name="connsiteY4" fmla="*/ 745525 h 1517050"/>
                <a:gd name="connsiteX5" fmla="*/ 120650 w 1411463"/>
                <a:gd name="connsiteY5" fmla="*/ 1174150 h 1517050"/>
                <a:gd name="connsiteX6" fmla="*/ 0 w 1411463"/>
                <a:gd name="connsiteY6" fmla="*/ 1282100 h 1517050"/>
                <a:gd name="connsiteX7" fmla="*/ 127000 w 1411463"/>
                <a:gd name="connsiteY7" fmla="*/ 1358300 h 1517050"/>
                <a:gd name="connsiteX8" fmla="*/ 631825 w 1411463"/>
                <a:gd name="connsiteY8" fmla="*/ 1342425 h 1517050"/>
                <a:gd name="connsiteX9" fmla="*/ 654050 w 1411463"/>
                <a:gd name="connsiteY9" fmla="*/ 1418625 h 1517050"/>
                <a:gd name="connsiteX10" fmla="*/ 485775 w 1411463"/>
                <a:gd name="connsiteY10" fmla="*/ 1453550 h 1517050"/>
                <a:gd name="connsiteX11" fmla="*/ 508000 w 1411463"/>
                <a:gd name="connsiteY11" fmla="*/ 1517050 h 1517050"/>
                <a:gd name="connsiteX12" fmla="*/ 1397000 w 1411463"/>
                <a:gd name="connsiteY12" fmla="*/ 1463075 h 1517050"/>
                <a:gd name="connsiteX13" fmla="*/ 1390650 w 1411463"/>
                <a:gd name="connsiteY13" fmla="*/ 1399575 h 1517050"/>
                <a:gd name="connsiteX14" fmla="*/ 1181100 w 1411463"/>
                <a:gd name="connsiteY14" fmla="*/ 1380525 h 1517050"/>
                <a:gd name="connsiteX15" fmla="*/ 1073150 w 1411463"/>
                <a:gd name="connsiteY15" fmla="*/ 1266225 h 1517050"/>
                <a:gd name="connsiteX16" fmla="*/ 1022350 w 1411463"/>
                <a:gd name="connsiteY16" fmla="*/ 1056675 h 1517050"/>
                <a:gd name="connsiteX17" fmla="*/ 955675 w 1411463"/>
                <a:gd name="connsiteY17" fmla="*/ 1174150 h 1517050"/>
                <a:gd name="connsiteX18" fmla="*/ 990600 w 1411463"/>
                <a:gd name="connsiteY18" fmla="*/ 1345600 h 1517050"/>
                <a:gd name="connsiteX19" fmla="*/ 796925 w 1411463"/>
                <a:gd name="connsiteY19" fmla="*/ 1355125 h 1517050"/>
                <a:gd name="connsiteX20" fmla="*/ 803275 w 1411463"/>
                <a:gd name="connsiteY20" fmla="*/ 1304325 h 1517050"/>
                <a:gd name="connsiteX21" fmla="*/ 952500 w 1411463"/>
                <a:gd name="connsiteY21" fmla="*/ 1174150 h 1517050"/>
                <a:gd name="connsiteX22" fmla="*/ 1028700 w 1411463"/>
                <a:gd name="connsiteY22" fmla="*/ 1056675 h 1517050"/>
                <a:gd name="connsiteX23" fmla="*/ 1168400 w 1411463"/>
                <a:gd name="connsiteY23" fmla="*/ 739175 h 1517050"/>
                <a:gd name="connsiteX24" fmla="*/ 1277144 w 1411463"/>
                <a:gd name="connsiteY24" fmla="*/ 234350 h 1517050"/>
                <a:gd name="connsiteX25" fmla="*/ 1410494 w 1411463"/>
                <a:gd name="connsiteY25" fmla="*/ 208156 h 1517050"/>
                <a:gd name="connsiteX0" fmla="*/ 1410494 w 1411463"/>
                <a:gd name="connsiteY0" fmla="*/ 208156 h 1517050"/>
                <a:gd name="connsiteX1" fmla="*/ 1216025 w 1411463"/>
                <a:gd name="connsiteY1" fmla="*/ 47025 h 1517050"/>
                <a:gd name="connsiteX2" fmla="*/ 1041400 w 1411463"/>
                <a:gd name="connsiteY2" fmla="*/ 12100 h 1517050"/>
                <a:gd name="connsiteX3" fmla="*/ 901700 w 1411463"/>
                <a:gd name="connsiteY3" fmla="*/ 272450 h 1517050"/>
                <a:gd name="connsiteX4" fmla="*/ 358775 w 1411463"/>
                <a:gd name="connsiteY4" fmla="*/ 745525 h 1517050"/>
                <a:gd name="connsiteX5" fmla="*/ 120650 w 1411463"/>
                <a:gd name="connsiteY5" fmla="*/ 1174150 h 1517050"/>
                <a:gd name="connsiteX6" fmla="*/ 0 w 1411463"/>
                <a:gd name="connsiteY6" fmla="*/ 1282100 h 1517050"/>
                <a:gd name="connsiteX7" fmla="*/ 127000 w 1411463"/>
                <a:gd name="connsiteY7" fmla="*/ 1358300 h 1517050"/>
                <a:gd name="connsiteX8" fmla="*/ 631825 w 1411463"/>
                <a:gd name="connsiteY8" fmla="*/ 1342425 h 1517050"/>
                <a:gd name="connsiteX9" fmla="*/ 654050 w 1411463"/>
                <a:gd name="connsiteY9" fmla="*/ 1418625 h 1517050"/>
                <a:gd name="connsiteX10" fmla="*/ 485775 w 1411463"/>
                <a:gd name="connsiteY10" fmla="*/ 1453550 h 1517050"/>
                <a:gd name="connsiteX11" fmla="*/ 508000 w 1411463"/>
                <a:gd name="connsiteY11" fmla="*/ 1517050 h 1517050"/>
                <a:gd name="connsiteX12" fmla="*/ 1397000 w 1411463"/>
                <a:gd name="connsiteY12" fmla="*/ 1463075 h 1517050"/>
                <a:gd name="connsiteX13" fmla="*/ 1390650 w 1411463"/>
                <a:gd name="connsiteY13" fmla="*/ 1399575 h 1517050"/>
                <a:gd name="connsiteX14" fmla="*/ 1181100 w 1411463"/>
                <a:gd name="connsiteY14" fmla="*/ 1380525 h 1517050"/>
                <a:gd name="connsiteX15" fmla="*/ 1073150 w 1411463"/>
                <a:gd name="connsiteY15" fmla="*/ 1266225 h 1517050"/>
                <a:gd name="connsiteX16" fmla="*/ 1022350 w 1411463"/>
                <a:gd name="connsiteY16" fmla="*/ 1056675 h 1517050"/>
                <a:gd name="connsiteX17" fmla="*/ 955675 w 1411463"/>
                <a:gd name="connsiteY17" fmla="*/ 1174150 h 1517050"/>
                <a:gd name="connsiteX18" fmla="*/ 990600 w 1411463"/>
                <a:gd name="connsiteY18" fmla="*/ 1345600 h 1517050"/>
                <a:gd name="connsiteX19" fmla="*/ 796925 w 1411463"/>
                <a:gd name="connsiteY19" fmla="*/ 1355125 h 1517050"/>
                <a:gd name="connsiteX20" fmla="*/ 803275 w 1411463"/>
                <a:gd name="connsiteY20" fmla="*/ 1304325 h 1517050"/>
                <a:gd name="connsiteX21" fmla="*/ 952500 w 1411463"/>
                <a:gd name="connsiteY21" fmla="*/ 1174150 h 1517050"/>
                <a:gd name="connsiteX22" fmla="*/ 1028700 w 1411463"/>
                <a:gd name="connsiteY22" fmla="*/ 1056675 h 1517050"/>
                <a:gd name="connsiteX23" fmla="*/ 1168400 w 1411463"/>
                <a:gd name="connsiteY23" fmla="*/ 739175 h 1517050"/>
                <a:gd name="connsiteX24" fmla="*/ 1277144 w 1411463"/>
                <a:gd name="connsiteY24" fmla="*/ 234350 h 1517050"/>
                <a:gd name="connsiteX25" fmla="*/ 1410494 w 1411463"/>
                <a:gd name="connsiteY25" fmla="*/ 208156 h 1517050"/>
                <a:gd name="connsiteX0" fmla="*/ 1410494 w 1411463"/>
                <a:gd name="connsiteY0" fmla="*/ 180204 h 1489098"/>
                <a:gd name="connsiteX1" fmla="*/ 1216025 w 1411463"/>
                <a:gd name="connsiteY1" fmla="*/ 19073 h 1489098"/>
                <a:gd name="connsiteX2" fmla="*/ 1000918 w 1411463"/>
                <a:gd name="connsiteY2" fmla="*/ 19867 h 1489098"/>
                <a:gd name="connsiteX3" fmla="*/ 901700 w 1411463"/>
                <a:gd name="connsiteY3" fmla="*/ 244498 h 1489098"/>
                <a:gd name="connsiteX4" fmla="*/ 358775 w 1411463"/>
                <a:gd name="connsiteY4" fmla="*/ 717573 h 1489098"/>
                <a:gd name="connsiteX5" fmla="*/ 120650 w 1411463"/>
                <a:gd name="connsiteY5" fmla="*/ 1146198 h 1489098"/>
                <a:gd name="connsiteX6" fmla="*/ 0 w 1411463"/>
                <a:gd name="connsiteY6" fmla="*/ 1254148 h 1489098"/>
                <a:gd name="connsiteX7" fmla="*/ 127000 w 1411463"/>
                <a:gd name="connsiteY7" fmla="*/ 1330348 h 1489098"/>
                <a:gd name="connsiteX8" fmla="*/ 631825 w 1411463"/>
                <a:gd name="connsiteY8" fmla="*/ 1314473 h 1489098"/>
                <a:gd name="connsiteX9" fmla="*/ 654050 w 1411463"/>
                <a:gd name="connsiteY9" fmla="*/ 1390673 h 1489098"/>
                <a:gd name="connsiteX10" fmla="*/ 485775 w 1411463"/>
                <a:gd name="connsiteY10" fmla="*/ 1425598 h 1489098"/>
                <a:gd name="connsiteX11" fmla="*/ 508000 w 1411463"/>
                <a:gd name="connsiteY11" fmla="*/ 1489098 h 1489098"/>
                <a:gd name="connsiteX12" fmla="*/ 1397000 w 1411463"/>
                <a:gd name="connsiteY12" fmla="*/ 1435123 h 1489098"/>
                <a:gd name="connsiteX13" fmla="*/ 1390650 w 1411463"/>
                <a:gd name="connsiteY13" fmla="*/ 1371623 h 1489098"/>
                <a:gd name="connsiteX14" fmla="*/ 1181100 w 1411463"/>
                <a:gd name="connsiteY14" fmla="*/ 1352573 h 1489098"/>
                <a:gd name="connsiteX15" fmla="*/ 1073150 w 1411463"/>
                <a:gd name="connsiteY15" fmla="*/ 1238273 h 1489098"/>
                <a:gd name="connsiteX16" fmla="*/ 1022350 w 1411463"/>
                <a:gd name="connsiteY16" fmla="*/ 1028723 h 1489098"/>
                <a:gd name="connsiteX17" fmla="*/ 955675 w 1411463"/>
                <a:gd name="connsiteY17" fmla="*/ 1146198 h 1489098"/>
                <a:gd name="connsiteX18" fmla="*/ 990600 w 1411463"/>
                <a:gd name="connsiteY18" fmla="*/ 1317648 h 1489098"/>
                <a:gd name="connsiteX19" fmla="*/ 796925 w 1411463"/>
                <a:gd name="connsiteY19" fmla="*/ 1327173 h 1489098"/>
                <a:gd name="connsiteX20" fmla="*/ 803275 w 1411463"/>
                <a:gd name="connsiteY20" fmla="*/ 1276373 h 1489098"/>
                <a:gd name="connsiteX21" fmla="*/ 952500 w 1411463"/>
                <a:gd name="connsiteY21" fmla="*/ 1146198 h 1489098"/>
                <a:gd name="connsiteX22" fmla="*/ 1028700 w 1411463"/>
                <a:gd name="connsiteY22" fmla="*/ 1028723 h 1489098"/>
                <a:gd name="connsiteX23" fmla="*/ 1168400 w 1411463"/>
                <a:gd name="connsiteY23" fmla="*/ 711223 h 1489098"/>
                <a:gd name="connsiteX24" fmla="*/ 1277144 w 1411463"/>
                <a:gd name="connsiteY24" fmla="*/ 206398 h 1489098"/>
                <a:gd name="connsiteX25" fmla="*/ 1410494 w 1411463"/>
                <a:gd name="connsiteY25" fmla="*/ 180204 h 1489098"/>
                <a:gd name="connsiteX0" fmla="*/ 1410494 w 1411463"/>
                <a:gd name="connsiteY0" fmla="*/ 215926 h 1524820"/>
                <a:gd name="connsiteX1" fmla="*/ 1216025 w 1411463"/>
                <a:gd name="connsiteY1" fmla="*/ 54795 h 1524820"/>
                <a:gd name="connsiteX2" fmla="*/ 1000918 w 1411463"/>
                <a:gd name="connsiteY2" fmla="*/ 55589 h 1524820"/>
                <a:gd name="connsiteX3" fmla="*/ 901700 w 1411463"/>
                <a:gd name="connsiteY3" fmla="*/ 280220 h 1524820"/>
                <a:gd name="connsiteX4" fmla="*/ 358775 w 1411463"/>
                <a:gd name="connsiteY4" fmla="*/ 753295 h 1524820"/>
                <a:gd name="connsiteX5" fmla="*/ 120650 w 1411463"/>
                <a:gd name="connsiteY5" fmla="*/ 1181920 h 1524820"/>
                <a:gd name="connsiteX6" fmla="*/ 0 w 1411463"/>
                <a:gd name="connsiteY6" fmla="*/ 1289870 h 1524820"/>
                <a:gd name="connsiteX7" fmla="*/ 127000 w 1411463"/>
                <a:gd name="connsiteY7" fmla="*/ 1366070 h 1524820"/>
                <a:gd name="connsiteX8" fmla="*/ 631825 w 1411463"/>
                <a:gd name="connsiteY8" fmla="*/ 1350195 h 1524820"/>
                <a:gd name="connsiteX9" fmla="*/ 654050 w 1411463"/>
                <a:gd name="connsiteY9" fmla="*/ 1426395 h 1524820"/>
                <a:gd name="connsiteX10" fmla="*/ 485775 w 1411463"/>
                <a:gd name="connsiteY10" fmla="*/ 1461320 h 1524820"/>
                <a:gd name="connsiteX11" fmla="*/ 508000 w 1411463"/>
                <a:gd name="connsiteY11" fmla="*/ 1524820 h 1524820"/>
                <a:gd name="connsiteX12" fmla="*/ 1397000 w 1411463"/>
                <a:gd name="connsiteY12" fmla="*/ 1470845 h 1524820"/>
                <a:gd name="connsiteX13" fmla="*/ 1390650 w 1411463"/>
                <a:gd name="connsiteY13" fmla="*/ 1407345 h 1524820"/>
                <a:gd name="connsiteX14" fmla="*/ 1181100 w 1411463"/>
                <a:gd name="connsiteY14" fmla="*/ 1388295 h 1524820"/>
                <a:gd name="connsiteX15" fmla="*/ 1073150 w 1411463"/>
                <a:gd name="connsiteY15" fmla="*/ 1273995 h 1524820"/>
                <a:gd name="connsiteX16" fmla="*/ 1022350 w 1411463"/>
                <a:gd name="connsiteY16" fmla="*/ 1064445 h 1524820"/>
                <a:gd name="connsiteX17" fmla="*/ 955675 w 1411463"/>
                <a:gd name="connsiteY17" fmla="*/ 1181920 h 1524820"/>
                <a:gd name="connsiteX18" fmla="*/ 990600 w 1411463"/>
                <a:gd name="connsiteY18" fmla="*/ 1353370 h 1524820"/>
                <a:gd name="connsiteX19" fmla="*/ 796925 w 1411463"/>
                <a:gd name="connsiteY19" fmla="*/ 1362895 h 1524820"/>
                <a:gd name="connsiteX20" fmla="*/ 803275 w 1411463"/>
                <a:gd name="connsiteY20" fmla="*/ 1312095 h 1524820"/>
                <a:gd name="connsiteX21" fmla="*/ 952500 w 1411463"/>
                <a:gd name="connsiteY21" fmla="*/ 1181920 h 1524820"/>
                <a:gd name="connsiteX22" fmla="*/ 1028700 w 1411463"/>
                <a:gd name="connsiteY22" fmla="*/ 1064445 h 1524820"/>
                <a:gd name="connsiteX23" fmla="*/ 1168400 w 1411463"/>
                <a:gd name="connsiteY23" fmla="*/ 746945 h 1524820"/>
                <a:gd name="connsiteX24" fmla="*/ 1277144 w 1411463"/>
                <a:gd name="connsiteY24" fmla="*/ 242120 h 1524820"/>
                <a:gd name="connsiteX25" fmla="*/ 1410494 w 1411463"/>
                <a:gd name="connsiteY25" fmla="*/ 215926 h 1524820"/>
                <a:gd name="connsiteX0" fmla="*/ 1410494 w 1411463"/>
                <a:gd name="connsiteY0" fmla="*/ 212388 h 1521282"/>
                <a:gd name="connsiteX1" fmla="*/ 1216025 w 1411463"/>
                <a:gd name="connsiteY1" fmla="*/ 51257 h 1521282"/>
                <a:gd name="connsiteX2" fmla="*/ 1000918 w 1411463"/>
                <a:gd name="connsiteY2" fmla="*/ 52051 h 1521282"/>
                <a:gd name="connsiteX3" fmla="*/ 901700 w 1411463"/>
                <a:gd name="connsiteY3" fmla="*/ 276682 h 1521282"/>
                <a:gd name="connsiteX4" fmla="*/ 358775 w 1411463"/>
                <a:gd name="connsiteY4" fmla="*/ 749757 h 1521282"/>
                <a:gd name="connsiteX5" fmla="*/ 120650 w 1411463"/>
                <a:gd name="connsiteY5" fmla="*/ 1178382 h 1521282"/>
                <a:gd name="connsiteX6" fmla="*/ 0 w 1411463"/>
                <a:gd name="connsiteY6" fmla="*/ 1286332 h 1521282"/>
                <a:gd name="connsiteX7" fmla="*/ 127000 w 1411463"/>
                <a:gd name="connsiteY7" fmla="*/ 1362532 h 1521282"/>
                <a:gd name="connsiteX8" fmla="*/ 631825 w 1411463"/>
                <a:gd name="connsiteY8" fmla="*/ 1346657 h 1521282"/>
                <a:gd name="connsiteX9" fmla="*/ 654050 w 1411463"/>
                <a:gd name="connsiteY9" fmla="*/ 1422857 h 1521282"/>
                <a:gd name="connsiteX10" fmla="*/ 485775 w 1411463"/>
                <a:gd name="connsiteY10" fmla="*/ 1457782 h 1521282"/>
                <a:gd name="connsiteX11" fmla="*/ 508000 w 1411463"/>
                <a:gd name="connsiteY11" fmla="*/ 1521282 h 1521282"/>
                <a:gd name="connsiteX12" fmla="*/ 1397000 w 1411463"/>
                <a:gd name="connsiteY12" fmla="*/ 1467307 h 1521282"/>
                <a:gd name="connsiteX13" fmla="*/ 1390650 w 1411463"/>
                <a:gd name="connsiteY13" fmla="*/ 1403807 h 1521282"/>
                <a:gd name="connsiteX14" fmla="*/ 1181100 w 1411463"/>
                <a:gd name="connsiteY14" fmla="*/ 1384757 h 1521282"/>
                <a:gd name="connsiteX15" fmla="*/ 1073150 w 1411463"/>
                <a:gd name="connsiteY15" fmla="*/ 1270457 h 1521282"/>
                <a:gd name="connsiteX16" fmla="*/ 1022350 w 1411463"/>
                <a:gd name="connsiteY16" fmla="*/ 1060907 h 1521282"/>
                <a:gd name="connsiteX17" fmla="*/ 955675 w 1411463"/>
                <a:gd name="connsiteY17" fmla="*/ 1178382 h 1521282"/>
                <a:gd name="connsiteX18" fmla="*/ 990600 w 1411463"/>
                <a:gd name="connsiteY18" fmla="*/ 1349832 h 1521282"/>
                <a:gd name="connsiteX19" fmla="*/ 796925 w 1411463"/>
                <a:gd name="connsiteY19" fmla="*/ 1359357 h 1521282"/>
                <a:gd name="connsiteX20" fmla="*/ 803275 w 1411463"/>
                <a:gd name="connsiteY20" fmla="*/ 1308557 h 1521282"/>
                <a:gd name="connsiteX21" fmla="*/ 952500 w 1411463"/>
                <a:gd name="connsiteY21" fmla="*/ 1178382 h 1521282"/>
                <a:gd name="connsiteX22" fmla="*/ 1028700 w 1411463"/>
                <a:gd name="connsiteY22" fmla="*/ 1060907 h 1521282"/>
                <a:gd name="connsiteX23" fmla="*/ 1168400 w 1411463"/>
                <a:gd name="connsiteY23" fmla="*/ 743407 h 1521282"/>
                <a:gd name="connsiteX24" fmla="*/ 1277144 w 1411463"/>
                <a:gd name="connsiteY24" fmla="*/ 238582 h 1521282"/>
                <a:gd name="connsiteX25" fmla="*/ 1410494 w 1411463"/>
                <a:gd name="connsiteY25" fmla="*/ 212388 h 1521282"/>
                <a:gd name="connsiteX0" fmla="*/ 1410494 w 1411463"/>
                <a:gd name="connsiteY0" fmla="*/ 197852 h 1506746"/>
                <a:gd name="connsiteX1" fmla="*/ 1216025 w 1411463"/>
                <a:gd name="connsiteY1" fmla="*/ 36721 h 1506746"/>
                <a:gd name="connsiteX2" fmla="*/ 972343 w 1411463"/>
                <a:gd name="connsiteY2" fmla="*/ 58946 h 1506746"/>
                <a:gd name="connsiteX3" fmla="*/ 901700 w 1411463"/>
                <a:gd name="connsiteY3" fmla="*/ 262146 h 1506746"/>
                <a:gd name="connsiteX4" fmla="*/ 358775 w 1411463"/>
                <a:gd name="connsiteY4" fmla="*/ 735221 h 1506746"/>
                <a:gd name="connsiteX5" fmla="*/ 120650 w 1411463"/>
                <a:gd name="connsiteY5" fmla="*/ 1163846 h 1506746"/>
                <a:gd name="connsiteX6" fmla="*/ 0 w 1411463"/>
                <a:gd name="connsiteY6" fmla="*/ 1271796 h 1506746"/>
                <a:gd name="connsiteX7" fmla="*/ 127000 w 1411463"/>
                <a:gd name="connsiteY7" fmla="*/ 1347996 h 1506746"/>
                <a:gd name="connsiteX8" fmla="*/ 631825 w 1411463"/>
                <a:gd name="connsiteY8" fmla="*/ 1332121 h 1506746"/>
                <a:gd name="connsiteX9" fmla="*/ 654050 w 1411463"/>
                <a:gd name="connsiteY9" fmla="*/ 1408321 h 1506746"/>
                <a:gd name="connsiteX10" fmla="*/ 485775 w 1411463"/>
                <a:gd name="connsiteY10" fmla="*/ 1443246 h 1506746"/>
                <a:gd name="connsiteX11" fmla="*/ 508000 w 1411463"/>
                <a:gd name="connsiteY11" fmla="*/ 1506746 h 1506746"/>
                <a:gd name="connsiteX12" fmla="*/ 1397000 w 1411463"/>
                <a:gd name="connsiteY12" fmla="*/ 1452771 h 1506746"/>
                <a:gd name="connsiteX13" fmla="*/ 1390650 w 1411463"/>
                <a:gd name="connsiteY13" fmla="*/ 1389271 h 1506746"/>
                <a:gd name="connsiteX14" fmla="*/ 1181100 w 1411463"/>
                <a:gd name="connsiteY14" fmla="*/ 1370221 h 1506746"/>
                <a:gd name="connsiteX15" fmla="*/ 1073150 w 1411463"/>
                <a:gd name="connsiteY15" fmla="*/ 1255921 h 1506746"/>
                <a:gd name="connsiteX16" fmla="*/ 1022350 w 1411463"/>
                <a:gd name="connsiteY16" fmla="*/ 1046371 h 1506746"/>
                <a:gd name="connsiteX17" fmla="*/ 955675 w 1411463"/>
                <a:gd name="connsiteY17" fmla="*/ 1163846 h 1506746"/>
                <a:gd name="connsiteX18" fmla="*/ 990600 w 1411463"/>
                <a:gd name="connsiteY18" fmla="*/ 1335296 h 1506746"/>
                <a:gd name="connsiteX19" fmla="*/ 796925 w 1411463"/>
                <a:gd name="connsiteY19" fmla="*/ 1344821 h 1506746"/>
                <a:gd name="connsiteX20" fmla="*/ 803275 w 1411463"/>
                <a:gd name="connsiteY20" fmla="*/ 1294021 h 1506746"/>
                <a:gd name="connsiteX21" fmla="*/ 952500 w 1411463"/>
                <a:gd name="connsiteY21" fmla="*/ 1163846 h 1506746"/>
                <a:gd name="connsiteX22" fmla="*/ 1028700 w 1411463"/>
                <a:gd name="connsiteY22" fmla="*/ 1046371 h 1506746"/>
                <a:gd name="connsiteX23" fmla="*/ 1168400 w 1411463"/>
                <a:gd name="connsiteY23" fmla="*/ 728871 h 1506746"/>
                <a:gd name="connsiteX24" fmla="*/ 1277144 w 1411463"/>
                <a:gd name="connsiteY24" fmla="*/ 224046 h 1506746"/>
                <a:gd name="connsiteX25" fmla="*/ 1410494 w 1411463"/>
                <a:gd name="connsiteY25" fmla="*/ 197852 h 1506746"/>
                <a:gd name="connsiteX0" fmla="*/ 1410494 w 1411463"/>
                <a:gd name="connsiteY0" fmla="*/ 197852 h 1506746"/>
                <a:gd name="connsiteX1" fmla="*/ 1216025 w 1411463"/>
                <a:gd name="connsiteY1" fmla="*/ 36721 h 1506746"/>
                <a:gd name="connsiteX2" fmla="*/ 972343 w 1411463"/>
                <a:gd name="connsiteY2" fmla="*/ 58946 h 1506746"/>
                <a:gd name="connsiteX3" fmla="*/ 901700 w 1411463"/>
                <a:gd name="connsiteY3" fmla="*/ 262146 h 1506746"/>
                <a:gd name="connsiteX4" fmla="*/ 358775 w 1411463"/>
                <a:gd name="connsiteY4" fmla="*/ 735221 h 1506746"/>
                <a:gd name="connsiteX5" fmla="*/ 120650 w 1411463"/>
                <a:gd name="connsiteY5" fmla="*/ 1163846 h 1506746"/>
                <a:gd name="connsiteX6" fmla="*/ 0 w 1411463"/>
                <a:gd name="connsiteY6" fmla="*/ 1271796 h 1506746"/>
                <a:gd name="connsiteX7" fmla="*/ 127000 w 1411463"/>
                <a:gd name="connsiteY7" fmla="*/ 1347996 h 1506746"/>
                <a:gd name="connsiteX8" fmla="*/ 631825 w 1411463"/>
                <a:gd name="connsiteY8" fmla="*/ 1332121 h 1506746"/>
                <a:gd name="connsiteX9" fmla="*/ 654050 w 1411463"/>
                <a:gd name="connsiteY9" fmla="*/ 1408321 h 1506746"/>
                <a:gd name="connsiteX10" fmla="*/ 485775 w 1411463"/>
                <a:gd name="connsiteY10" fmla="*/ 1443246 h 1506746"/>
                <a:gd name="connsiteX11" fmla="*/ 508000 w 1411463"/>
                <a:gd name="connsiteY11" fmla="*/ 1506746 h 1506746"/>
                <a:gd name="connsiteX12" fmla="*/ 1397000 w 1411463"/>
                <a:gd name="connsiteY12" fmla="*/ 1452771 h 1506746"/>
                <a:gd name="connsiteX13" fmla="*/ 1390650 w 1411463"/>
                <a:gd name="connsiteY13" fmla="*/ 1389271 h 1506746"/>
                <a:gd name="connsiteX14" fmla="*/ 1181100 w 1411463"/>
                <a:gd name="connsiteY14" fmla="*/ 1370221 h 1506746"/>
                <a:gd name="connsiteX15" fmla="*/ 1073150 w 1411463"/>
                <a:gd name="connsiteY15" fmla="*/ 1255921 h 1506746"/>
                <a:gd name="connsiteX16" fmla="*/ 1022350 w 1411463"/>
                <a:gd name="connsiteY16" fmla="*/ 1046371 h 1506746"/>
                <a:gd name="connsiteX17" fmla="*/ 955675 w 1411463"/>
                <a:gd name="connsiteY17" fmla="*/ 1163846 h 1506746"/>
                <a:gd name="connsiteX18" fmla="*/ 990600 w 1411463"/>
                <a:gd name="connsiteY18" fmla="*/ 1335296 h 1506746"/>
                <a:gd name="connsiteX19" fmla="*/ 796925 w 1411463"/>
                <a:gd name="connsiteY19" fmla="*/ 1344821 h 1506746"/>
                <a:gd name="connsiteX20" fmla="*/ 803275 w 1411463"/>
                <a:gd name="connsiteY20" fmla="*/ 1294021 h 1506746"/>
                <a:gd name="connsiteX21" fmla="*/ 952500 w 1411463"/>
                <a:gd name="connsiteY21" fmla="*/ 1163846 h 1506746"/>
                <a:gd name="connsiteX22" fmla="*/ 1028700 w 1411463"/>
                <a:gd name="connsiteY22" fmla="*/ 1046371 h 1506746"/>
                <a:gd name="connsiteX23" fmla="*/ 1168400 w 1411463"/>
                <a:gd name="connsiteY23" fmla="*/ 728871 h 1506746"/>
                <a:gd name="connsiteX24" fmla="*/ 1277144 w 1411463"/>
                <a:gd name="connsiteY24" fmla="*/ 224046 h 1506746"/>
                <a:gd name="connsiteX25" fmla="*/ 1410494 w 1411463"/>
                <a:gd name="connsiteY25" fmla="*/ 197852 h 1506746"/>
                <a:gd name="connsiteX0" fmla="*/ 1410494 w 1411463"/>
                <a:gd name="connsiteY0" fmla="*/ 200734 h 1509628"/>
                <a:gd name="connsiteX1" fmla="*/ 1216025 w 1411463"/>
                <a:gd name="connsiteY1" fmla="*/ 39603 h 1509628"/>
                <a:gd name="connsiteX2" fmla="*/ 972343 w 1411463"/>
                <a:gd name="connsiteY2" fmla="*/ 61828 h 1509628"/>
                <a:gd name="connsiteX3" fmla="*/ 901700 w 1411463"/>
                <a:gd name="connsiteY3" fmla="*/ 265028 h 1509628"/>
                <a:gd name="connsiteX4" fmla="*/ 358775 w 1411463"/>
                <a:gd name="connsiteY4" fmla="*/ 738103 h 1509628"/>
                <a:gd name="connsiteX5" fmla="*/ 120650 w 1411463"/>
                <a:gd name="connsiteY5" fmla="*/ 1166728 h 1509628"/>
                <a:gd name="connsiteX6" fmla="*/ 0 w 1411463"/>
                <a:gd name="connsiteY6" fmla="*/ 1274678 h 1509628"/>
                <a:gd name="connsiteX7" fmla="*/ 127000 w 1411463"/>
                <a:gd name="connsiteY7" fmla="*/ 1350878 h 1509628"/>
                <a:gd name="connsiteX8" fmla="*/ 631825 w 1411463"/>
                <a:gd name="connsiteY8" fmla="*/ 1335003 h 1509628"/>
                <a:gd name="connsiteX9" fmla="*/ 654050 w 1411463"/>
                <a:gd name="connsiteY9" fmla="*/ 1411203 h 1509628"/>
                <a:gd name="connsiteX10" fmla="*/ 485775 w 1411463"/>
                <a:gd name="connsiteY10" fmla="*/ 1446128 h 1509628"/>
                <a:gd name="connsiteX11" fmla="*/ 508000 w 1411463"/>
                <a:gd name="connsiteY11" fmla="*/ 1509628 h 1509628"/>
                <a:gd name="connsiteX12" fmla="*/ 1397000 w 1411463"/>
                <a:gd name="connsiteY12" fmla="*/ 1455653 h 1509628"/>
                <a:gd name="connsiteX13" fmla="*/ 1390650 w 1411463"/>
                <a:gd name="connsiteY13" fmla="*/ 1392153 h 1509628"/>
                <a:gd name="connsiteX14" fmla="*/ 1181100 w 1411463"/>
                <a:gd name="connsiteY14" fmla="*/ 1373103 h 1509628"/>
                <a:gd name="connsiteX15" fmla="*/ 1073150 w 1411463"/>
                <a:gd name="connsiteY15" fmla="*/ 1258803 h 1509628"/>
                <a:gd name="connsiteX16" fmla="*/ 1022350 w 1411463"/>
                <a:gd name="connsiteY16" fmla="*/ 1049253 h 1509628"/>
                <a:gd name="connsiteX17" fmla="*/ 955675 w 1411463"/>
                <a:gd name="connsiteY17" fmla="*/ 1166728 h 1509628"/>
                <a:gd name="connsiteX18" fmla="*/ 990600 w 1411463"/>
                <a:gd name="connsiteY18" fmla="*/ 1338178 h 1509628"/>
                <a:gd name="connsiteX19" fmla="*/ 796925 w 1411463"/>
                <a:gd name="connsiteY19" fmla="*/ 1347703 h 1509628"/>
                <a:gd name="connsiteX20" fmla="*/ 803275 w 1411463"/>
                <a:gd name="connsiteY20" fmla="*/ 1296903 h 1509628"/>
                <a:gd name="connsiteX21" fmla="*/ 952500 w 1411463"/>
                <a:gd name="connsiteY21" fmla="*/ 1166728 h 1509628"/>
                <a:gd name="connsiteX22" fmla="*/ 1028700 w 1411463"/>
                <a:gd name="connsiteY22" fmla="*/ 1049253 h 1509628"/>
                <a:gd name="connsiteX23" fmla="*/ 1168400 w 1411463"/>
                <a:gd name="connsiteY23" fmla="*/ 731753 h 1509628"/>
                <a:gd name="connsiteX24" fmla="*/ 1277144 w 1411463"/>
                <a:gd name="connsiteY24" fmla="*/ 226928 h 1509628"/>
                <a:gd name="connsiteX25" fmla="*/ 1410494 w 1411463"/>
                <a:gd name="connsiteY25" fmla="*/ 200734 h 1509628"/>
                <a:gd name="connsiteX0" fmla="*/ 1410494 w 1411819"/>
                <a:gd name="connsiteY0" fmla="*/ 186410 h 1495304"/>
                <a:gd name="connsiteX1" fmla="*/ 1204119 w 1411819"/>
                <a:gd name="connsiteY1" fmla="*/ 8611 h 1495304"/>
                <a:gd name="connsiteX2" fmla="*/ 972343 w 1411819"/>
                <a:gd name="connsiteY2" fmla="*/ 47504 h 1495304"/>
                <a:gd name="connsiteX3" fmla="*/ 901700 w 1411819"/>
                <a:gd name="connsiteY3" fmla="*/ 250704 h 1495304"/>
                <a:gd name="connsiteX4" fmla="*/ 358775 w 1411819"/>
                <a:gd name="connsiteY4" fmla="*/ 723779 h 1495304"/>
                <a:gd name="connsiteX5" fmla="*/ 120650 w 1411819"/>
                <a:gd name="connsiteY5" fmla="*/ 1152404 h 1495304"/>
                <a:gd name="connsiteX6" fmla="*/ 0 w 1411819"/>
                <a:gd name="connsiteY6" fmla="*/ 1260354 h 1495304"/>
                <a:gd name="connsiteX7" fmla="*/ 127000 w 1411819"/>
                <a:gd name="connsiteY7" fmla="*/ 1336554 h 1495304"/>
                <a:gd name="connsiteX8" fmla="*/ 631825 w 1411819"/>
                <a:gd name="connsiteY8" fmla="*/ 1320679 h 1495304"/>
                <a:gd name="connsiteX9" fmla="*/ 654050 w 1411819"/>
                <a:gd name="connsiteY9" fmla="*/ 1396879 h 1495304"/>
                <a:gd name="connsiteX10" fmla="*/ 485775 w 1411819"/>
                <a:gd name="connsiteY10" fmla="*/ 1431804 h 1495304"/>
                <a:gd name="connsiteX11" fmla="*/ 508000 w 1411819"/>
                <a:gd name="connsiteY11" fmla="*/ 1495304 h 1495304"/>
                <a:gd name="connsiteX12" fmla="*/ 1397000 w 1411819"/>
                <a:gd name="connsiteY12" fmla="*/ 1441329 h 1495304"/>
                <a:gd name="connsiteX13" fmla="*/ 1390650 w 1411819"/>
                <a:gd name="connsiteY13" fmla="*/ 1377829 h 1495304"/>
                <a:gd name="connsiteX14" fmla="*/ 1181100 w 1411819"/>
                <a:gd name="connsiteY14" fmla="*/ 1358779 h 1495304"/>
                <a:gd name="connsiteX15" fmla="*/ 1073150 w 1411819"/>
                <a:gd name="connsiteY15" fmla="*/ 1244479 h 1495304"/>
                <a:gd name="connsiteX16" fmla="*/ 1022350 w 1411819"/>
                <a:gd name="connsiteY16" fmla="*/ 1034929 h 1495304"/>
                <a:gd name="connsiteX17" fmla="*/ 955675 w 1411819"/>
                <a:gd name="connsiteY17" fmla="*/ 1152404 h 1495304"/>
                <a:gd name="connsiteX18" fmla="*/ 990600 w 1411819"/>
                <a:gd name="connsiteY18" fmla="*/ 1323854 h 1495304"/>
                <a:gd name="connsiteX19" fmla="*/ 796925 w 1411819"/>
                <a:gd name="connsiteY19" fmla="*/ 1333379 h 1495304"/>
                <a:gd name="connsiteX20" fmla="*/ 803275 w 1411819"/>
                <a:gd name="connsiteY20" fmla="*/ 1282579 h 1495304"/>
                <a:gd name="connsiteX21" fmla="*/ 952500 w 1411819"/>
                <a:gd name="connsiteY21" fmla="*/ 1152404 h 1495304"/>
                <a:gd name="connsiteX22" fmla="*/ 1028700 w 1411819"/>
                <a:gd name="connsiteY22" fmla="*/ 1034929 h 1495304"/>
                <a:gd name="connsiteX23" fmla="*/ 1168400 w 1411819"/>
                <a:gd name="connsiteY23" fmla="*/ 717429 h 1495304"/>
                <a:gd name="connsiteX24" fmla="*/ 1277144 w 1411819"/>
                <a:gd name="connsiteY24" fmla="*/ 212604 h 1495304"/>
                <a:gd name="connsiteX25" fmla="*/ 1410494 w 1411819"/>
                <a:gd name="connsiteY25" fmla="*/ 186410 h 1495304"/>
                <a:gd name="connsiteX0" fmla="*/ 1410494 w 1411819"/>
                <a:gd name="connsiteY0" fmla="*/ 196118 h 1505012"/>
                <a:gd name="connsiteX1" fmla="*/ 1204119 w 1411819"/>
                <a:gd name="connsiteY1" fmla="*/ 18319 h 1505012"/>
                <a:gd name="connsiteX2" fmla="*/ 972343 w 1411819"/>
                <a:gd name="connsiteY2" fmla="*/ 57212 h 1505012"/>
                <a:gd name="connsiteX3" fmla="*/ 901700 w 1411819"/>
                <a:gd name="connsiteY3" fmla="*/ 260412 h 1505012"/>
                <a:gd name="connsiteX4" fmla="*/ 358775 w 1411819"/>
                <a:gd name="connsiteY4" fmla="*/ 733487 h 1505012"/>
                <a:gd name="connsiteX5" fmla="*/ 120650 w 1411819"/>
                <a:gd name="connsiteY5" fmla="*/ 1162112 h 1505012"/>
                <a:gd name="connsiteX6" fmla="*/ 0 w 1411819"/>
                <a:gd name="connsiteY6" fmla="*/ 1270062 h 1505012"/>
                <a:gd name="connsiteX7" fmla="*/ 127000 w 1411819"/>
                <a:gd name="connsiteY7" fmla="*/ 1346262 h 1505012"/>
                <a:gd name="connsiteX8" fmla="*/ 631825 w 1411819"/>
                <a:gd name="connsiteY8" fmla="*/ 1330387 h 1505012"/>
                <a:gd name="connsiteX9" fmla="*/ 654050 w 1411819"/>
                <a:gd name="connsiteY9" fmla="*/ 1406587 h 1505012"/>
                <a:gd name="connsiteX10" fmla="*/ 485775 w 1411819"/>
                <a:gd name="connsiteY10" fmla="*/ 1441512 h 1505012"/>
                <a:gd name="connsiteX11" fmla="*/ 508000 w 1411819"/>
                <a:gd name="connsiteY11" fmla="*/ 1505012 h 1505012"/>
                <a:gd name="connsiteX12" fmla="*/ 1397000 w 1411819"/>
                <a:gd name="connsiteY12" fmla="*/ 1451037 h 1505012"/>
                <a:gd name="connsiteX13" fmla="*/ 1390650 w 1411819"/>
                <a:gd name="connsiteY13" fmla="*/ 1387537 h 1505012"/>
                <a:gd name="connsiteX14" fmla="*/ 1181100 w 1411819"/>
                <a:gd name="connsiteY14" fmla="*/ 1368487 h 1505012"/>
                <a:gd name="connsiteX15" fmla="*/ 1073150 w 1411819"/>
                <a:gd name="connsiteY15" fmla="*/ 1254187 h 1505012"/>
                <a:gd name="connsiteX16" fmla="*/ 1022350 w 1411819"/>
                <a:gd name="connsiteY16" fmla="*/ 1044637 h 1505012"/>
                <a:gd name="connsiteX17" fmla="*/ 955675 w 1411819"/>
                <a:gd name="connsiteY17" fmla="*/ 1162112 h 1505012"/>
                <a:gd name="connsiteX18" fmla="*/ 990600 w 1411819"/>
                <a:gd name="connsiteY18" fmla="*/ 1333562 h 1505012"/>
                <a:gd name="connsiteX19" fmla="*/ 796925 w 1411819"/>
                <a:gd name="connsiteY19" fmla="*/ 1343087 h 1505012"/>
                <a:gd name="connsiteX20" fmla="*/ 803275 w 1411819"/>
                <a:gd name="connsiteY20" fmla="*/ 1292287 h 1505012"/>
                <a:gd name="connsiteX21" fmla="*/ 952500 w 1411819"/>
                <a:gd name="connsiteY21" fmla="*/ 1162112 h 1505012"/>
                <a:gd name="connsiteX22" fmla="*/ 1028700 w 1411819"/>
                <a:gd name="connsiteY22" fmla="*/ 1044637 h 1505012"/>
                <a:gd name="connsiteX23" fmla="*/ 1168400 w 1411819"/>
                <a:gd name="connsiteY23" fmla="*/ 727137 h 1505012"/>
                <a:gd name="connsiteX24" fmla="*/ 1277144 w 1411819"/>
                <a:gd name="connsiteY24" fmla="*/ 222312 h 1505012"/>
                <a:gd name="connsiteX25" fmla="*/ 1410494 w 1411819"/>
                <a:gd name="connsiteY25" fmla="*/ 196118 h 1505012"/>
                <a:gd name="connsiteX0" fmla="*/ 1410494 w 1411819"/>
                <a:gd name="connsiteY0" fmla="*/ 186821 h 1495715"/>
                <a:gd name="connsiteX1" fmla="*/ 1204119 w 1411819"/>
                <a:gd name="connsiteY1" fmla="*/ 9022 h 1495715"/>
                <a:gd name="connsiteX2" fmla="*/ 972343 w 1411819"/>
                <a:gd name="connsiteY2" fmla="*/ 47915 h 1495715"/>
                <a:gd name="connsiteX3" fmla="*/ 885031 w 1411819"/>
                <a:gd name="connsiteY3" fmla="*/ 265403 h 1495715"/>
                <a:gd name="connsiteX4" fmla="*/ 358775 w 1411819"/>
                <a:gd name="connsiteY4" fmla="*/ 724190 h 1495715"/>
                <a:gd name="connsiteX5" fmla="*/ 120650 w 1411819"/>
                <a:gd name="connsiteY5" fmla="*/ 1152815 h 1495715"/>
                <a:gd name="connsiteX6" fmla="*/ 0 w 1411819"/>
                <a:gd name="connsiteY6" fmla="*/ 1260765 h 1495715"/>
                <a:gd name="connsiteX7" fmla="*/ 127000 w 1411819"/>
                <a:gd name="connsiteY7" fmla="*/ 1336965 h 1495715"/>
                <a:gd name="connsiteX8" fmla="*/ 631825 w 1411819"/>
                <a:gd name="connsiteY8" fmla="*/ 1321090 h 1495715"/>
                <a:gd name="connsiteX9" fmla="*/ 654050 w 1411819"/>
                <a:gd name="connsiteY9" fmla="*/ 1397290 h 1495715"/>
                <a:gd name="connsiteX10" fmla="*/ 485775 w 1411819"/>
                <a:gd name="connsiteY10" fmla="*/ 1432215 h 1495715"/>
                <a:gd name="connsiteX11" fmla="*/ 508000 w 1411819"/>
                <a:gd name="connsiteY11" fmla="*/ 1495715 h 1495715"/>
                <a:gd name="connsiteX12" fmla="*/ 1397000 w 1411819"/>
                <a:gd name="connsiteY12" fmla="*/ 1441740 h 1495715"/>
                <a:gd name="connsiteX13" fmla="*/ 1390650 w 1411819"/>
                <a:gd name="connsiteY13" fmla="*/ 1378240 h 1495715"/>
                <a:gd name="connsiteX14" fmla="*/ 1181100 w 1411819"/>
                <a:gd name="connsiteY14" fmla="*/ 1359190 h 1495715"/>
                <a:gd name="connsiteX15" fmla="*/ 1073150 w 1411819"/>
                <a:gd name="connsiteY15" fmla="*/ 1244890 h 1495715"/>
                <a:gd name="connsiteX16" fmla="*/ 1022350 w 1411819"/>
                <a:gd name="connsiteY16" fmla="*/ 1035340 h 1495715"/>
                <a:gd name="connsiteX17" fmla="*/ 955675 w 1411819"/>
                <a:gd name="connsiteY17" fmla="*/ 1152815 h 1495715"/>
                <a:gd name="connsiteX18" fmla="*/ 990600 w 1411819"/>
                <a:gd name="connsiteY18" fmla="*/ 1324265 h 1495715"/>
                <a:gd name="connsiteX19" fmla="*/ 796925 w 1411819"/>
                <a:gd name="connsiteY19" fmla="*/ 1333790 h 1495715"/>
                <a:gd name="connsiteX20" fmla="*/ 803275 w 1411819"/>
                <a:gd name="connsiteY20" fmla="*/ 1282990 h 1495715"/>
                <a:gd name="connsiteX21" fmla="*/ 952500 w 1411819"/>
                <a:gd name="connsiteY21" fmla="*/ 1152815 h 1495715"/>
                <a:gd name="connsiteX22" fmla="*/ 1028700 w 1411819"/>
                <a:gd name="connsiteY22" fmla="*/ 1035340 h 1495715"/>
                <a:gd name="connsiteX23" fmla="*/ 1168400 w 1411819"/>
                <a:gd name="connsiteY23" fmla="*/ 717840 h 1495715"/>
                <a:gd name="connsiteX24" fmla="*/ 1277144 w 1411819"/>
                <a:gd name="connsiteY24" fmla="*/ 213015 h 1495715"/>
                <a:gd name="connsiteX25" fmla="*/ 1410494 w 1411819"/>
                <a:gd name="connsiteY25" fmla="*/ 186821 h 1495715"/>
                <a:gd name="connsiteX0" fmla="*/ 1410494 w 1411819"/>
                <a:gd name="connsiteY0" fmla="*/ 193116 h 1502010"/>
                <a:gd name="connsiteX1" fmla="*/ 1204119 w 1411819"/>
                <a:gd name="connsiteY1" fmla="*/ 15317 h 1502010"/>
                <a:gd name="connsiteX2" fmla="*/ 972343 w 1411819"/>
                <a:gd name="connsiteY2" fmla="*/ 54210 h 1502010"/>
                <a:gd name="connsiteX3" fmla="*/ 885031 w 1411819"/>
                <a:gd name="connsiteY3" fmla="*/ 271698 h 1502010"/>
                <a:gd name="connsiteX4" fmla="*/ 358775 w 1411819"/>
                <a:gd name="connsiteY4" fmla="*/ 730485 h 1502010"/>
                <a:gd name="connsiteX5" fmla="*/ 120650 w 1411819"/>
                <a:gd name="connsiteY5" fmla="*/ 1159110 h 1502010"/>
                <a:gd name="connsiteX6" fmla="*/ 0 w 1411819"/>
                <a:gd name="connsiteY6" fmla="*/ 1267060 h 1502010"/>
                <a:gd name="connsiteX7" fmla="*/ 127000 w 1411819"/>
                <a:gd name="connsiteY7" fmla="*/ 1343260 h 1502010"/>
                <a:gd name="connsiteX8" fmla="*/ 631825 w 1411819"/>
                <a:gd name="connsiteY8" fmla="*/ 1327385 h 1502010"/>
                <a:gd name="connsiteX9" fmla="*/ 654050 w 1411819"/>
                <a:gd name="connsiteY9" fmla="*/ 1403585 h 1502010"/>
                <a:gd name="connsiteX10" fmla="*/ 485775 w 1411819"/>
                <a:gd name="connsiteY10" fmla="*/ 1438510 h 1502010"/>
                <a:gd name="connsiteX11" fmla="*/ 508000 w 1411819"/>
                <a:gd name="connsiteY11" fmla="*/ 1502010 h 1502010"/>
                <a:gd name="connsiteX12" fmla="*/ 1397000 w 1411819"/>
                <a:gd name="connsiteY12" fmla="*/ 1448035 h 1502010"/>
                <a:gd name="connsiteX13" fmla="*/ 1390650 w 1411819"/>
                <a:gd name="connsiteY13" fmla="*/ 1384535 h 1502010"/>
                <a:gd name="connsiteX14" fmla="*/ 1181100 w 1411819"/>
                <a:gd name="connsiteY14" fmla="*/ 1365485 h 1502010"/>
                <a:gd name="connsiteX15" fmla="*/ 1073150 w 1411819"/>
                <a:gd name="connsiteY15" fmla="*/ 1251185 h 1502010"/>
                <a:gd name="connsiteX16" fmla="*/ 1022350 w 1411819"/>
                <a:gd name="connsiteY16" fmla="*/ 1041635 h 1502010"/>
                <a:gd name="connsiteX17" fmla="*/ 955675 w 1411819"/>
                <a:gd name="connsiteY17" fmla="*/ 1159110 h 1502010"/>
                <a:gd name="connsiteX18" fmla="*/ 990600 w 1411819"/>
                <a:gd name="connsiteY18" fmla="*/ 1330560 h 1502010"/>
                <a:gd name="connsiteX19" fmla="*/ 796925 w 1411819"/>
                <a:gd name="connsiteY19" fmla="*/ 1340085 h 1502010"/>
                <a:gd name="connsiteX20" fmla="*/ 803275 w 1411819"/>
                <a:gd name="connsiteY20" fmla="*/ 1289285 h 1502010"/>
                <a:gd name="connsiteX21" fmla="*/ 952500 w 1411819"/>
                <a:gd name="connsiteY21" fmla="*/ 1159110 h 1502010"/>
                <a:gd name="connsiteX22" fmla="*/ 1028700 w 1411819"/>
                <a:gd name="connsiteY22" fmla="*/ 1041635 h 1502010"/>
                <a:gd name="connsiteX23" fmla="*/ 1168400 w 1411819"/>
                <a:gd name="connsiteY23" fmla="*/ 724135 h 1502010"/>
                <a:gd name="connsiteX24" fmla="*/ 1277144 w 1411819"/>
                <a:gd name="connsiteY24" fmla="*/ 219310 h 1502010"/>
                <a:gd name="connsiteX25" fmla="*/ 1410494 w 1411819"/>
                <a:gd name="connsiteY25" fmla="*/ 193116 h 1502010"/>
                <a:gd name="connsiteX0" fmla="*/ 1410494 w 1411819"/>
                <a:gd name="connsiteY0" fmla="*/ 207857 h 1516751"/>
                <a:gd name="connsiteX1" fmla="*/ 1204119 w 1411819"/>
                <a:gd name="connsiteY1" fmla="*/ 30058 h 1516751"/>
                <a:gd name="connsiteX2" fmla="*/ 998537 w 1411819"/>
                <a:gd name="connsiteY2" fmla="*/ 42757 h 1516751"/>
                <a:gd name="connsiteX3" fmla="*/ 885031 w 1411819"/>
                <a:gd name="connsiteY3" fmla="*/ 286439 h 1516751"/>
                <a:gd name="connsiteX4" fmla="*/ 358775 w 1411819"/>
                <a:gd name="connsiteY4" fmla="*/ 745226 h 1516751"/>
                <a:gd name="connsiteX5" fmla="*/ 120650 w 1411819"/>
                <a:gd name="connsiteY5" fmla="*/ 1173851 h 1516751"/>
                <a:gd name="connsiteX6" fmla="*/ 0 w 1411819"/>
                <a:gd name="connsiteY6" fmla="*/ 1281801 h 1516751"/>
                <a:gd name="connsiteX7" fmla="*/ 127000 w 1411819"/>
                <a:gd name="connsiteY7" fmla="*/ 1358001 h 1516751"/>
                <a:gd name="connsiteX8" fmla="*/ 631825 w 1411819"/>
                <a:gd name="connsiteY8" fmla="*/ 1342126 h 1516751"/>
                <a:gd name="connsiteX9" fmla="*/ 654050 w 1411819"/>
                <a:gd name="connsiteY9" fmla="*/ 1418326 h 1516751"/>
                <a:gd name="connsiteX10" fmla="*/ 485775 w 1411819"/>
                <a:gd name="connsiteY10" fmla="*/ 1453251 h 1516751"/>
                <a:gd name="connsiteX11" fmla="*/ 508000 w 1411819"/>
                <a:gd name="connsiteY11" fmla="*/ 1516751 h 1516751"/>
                <a:gd name="connsiteX12" fmla="*/ 1397000 w 1411819"/>
                <a:gd name="connsiteY12" fmla="*/ 1462776 h 1516751"/>
                <a:gd name="connsiteX13" fmla="*/ 1390650 w 1411819"/>
                <a:gd name="connsiteY13" fmla="*/ 1399276 h 1516751"/>
                <a:gd name="connsiteX14" fmla="*/ 1181100 w 1411819"/>
                <a:gd name="connsiteY14" fmla="*/ 1380226 h 1516751"/>
                <a:gd name="connsiteX15" fmla="*/ 1073150 w 1411819"/>
                <a:gd name="connsiteY15" fmla="*/ 1265926 h 1516751"/>
                <a:gd name="connsiteX16" fmla="*/ 1022350 w 1411819"/>
                <a:gd name="connsiteY16" fmla="*/ 1056376 h 1516751"/>
                <a:gd name="connsiteX17" fmla="*/ 955675 w 1411819"/>
                <a:gd name="connsiteY17" fmla="*/ 1173851 h 1516751"/>
                <a:gd name="connsiteX18" fmla="*/ 990600 w 1411819"/>
                <a:gd name="connsiteY18" fmla="*/ 1345301 h 1516751"/>
                <a:gd name="connsiteX19" fmla="*/ 796925 w 1411819"/>
                <a:gd name="connsiteY19" fmla="*/ 1354826 h 1516751"/>
                <a:gd name="connsiteX20" fmla="*/ 803275 w 1411819"/>
                <a:gd name="connsiteY20" fmla="*/ 1304026 h 1516751"/>
                <a:gd name="connsiteX21" fmla="*/ 952500 w 1411819"/>
                <a:gd name="connsiteY21" fmla="*/ 1173851 h 1516751"/>
                <a:gd name="connsiteX22" fmla="*/ 1028700 w 1411819"/>
                <a:gd name="connsiteY22" fmla="*/ 1056376 h 1516751"/>
                <a:gd name="connsiteX23" fmla="*/ 1168400 w 1411819"/>
                <a:gd name="connsiteY23" fmla="*/ 738876 h 1516751"/>
                <a:gd name="connsiteX24" fmla="*/ 1277144 w 1411819"/>
                <a:gd name="connsiteY24" fmla="*/ 234051 h 1516751"/>
                <a:gd name="connsiteX25" fmla="*/ 1410494 w 1411819"/>
                <a:gd name="connsiteY25" fmla="*/ 207857 h 1516751"/>
                <a:gd name="connsiteX0" fmla="*/ 1410494 w 1410626"/>
                <a:gd name="connsiteY0" fmla="*/ 207857 h 1516751"/>
                <a:gd name="connsiteX1" fmla="*/ 1204119 w 1410626"/>
                <a:gd name="connsiteY1" fmla="*/ 30058 h 1516751"/>
                <a:gd name="connsiteX2" fmla="*/ 998537 w 1410626"/>
                <a:gd name="connsiteY2" fmla="*/ 42757 h 1516751"/>
                <a:gd name="connsiteX3" fmla="*/ 885031 w 1410626"/>
                <a:gd name="connsiteY3" fmla="*/ 286439 h 1516751"/>
                <a:gd name="connsiteX4" fmla="*/ 358775 w 1410626"/>
                <a:gd name="connsiteY4" fmla="*/ 745226 h 1516751"/>
                <a:gd name="connsiteX5" fmla="*/ 120650 w 1410626"/>
                <a:gd name="connsiteY5" fmla="*/ 1173851 h 1516751"/>
                <a:gd name="connsiteX6" fmla="*/ 0 w 1410626"/>
                <a:gd name="connsiteY6" fmla="*/ 1281801 h 1516751"/>
                <a:gd name="connsiteX7" fmla="*/ 127000 w 1410626"/>
                <a:gd name="connsiteY7" fmla="*/ 1358001 h 1516751"/>
                <a:gd name="connsiteX8" fmla="*/ 631825 w 1410626"/>
                <a:gd name="connsiteY8" fmla="*/ 1342126 h 1516751"/>
                <a:gd name="connsiteX9" fmla="*/ 654050 w 1410626"/>
                <a:gd name="connsiteY9" fmla="*/ 1418326 h 1516751"/>
                <a:gd name="connsiteX10" fmla="*/ 485775 w 1410626"/>
                <a:gd name="connsiteY10" fmla="*/ 1453251 h 1516751"/>
                <a:gd name="connsiteX11" fmla="*/ 508000 w 1410626"/>
                <a:gd name="connsiteY11" fmla="*/ 1516751 h 1516751"/>
                <a:gd name="connsiteX12" fmla="*/ 1397000 w 1410626"/>
                <a:gd name="connsiteY12" fmla="*/ 1462776 h 1516751"/>
                <a:gd name="connsiteX13" fmla="*/ 1390650 w 1410626"/>
                <a:gd name="connsiteY13" fmla="*/ 1399276 h 1516751"/>
                <a:gd name="connsiteX14" fmla="*/ 1181100 w 1410626"/>
                <a:gd name="connsiteY14" fmla="*/ 1380226 h 1516751"/>
                <a:gd name="connsiteX15" fmla="*/ 1073150 w 1410626"/>
                <a:gd name="connsiteY15" fmla="*/ 1265926 h 1516751"/>
                <a:gd name="connsiteX16" fmla="*/ 1022350 w 1410626"/>
                <a:gd name="connsiteY16" fmla="*/ 1056376 h 1516751"/>
                <a:gd name="connsiteX17" fmla="*/ 955675 w 1410626"/>
                <a:gd name="connsiteY17" fmla="*/ 1173851 h 1516751"/>
                <a:gd name="connsiteX18" fmla="*/ 990600 w 1410626"/>
                <a:gd name="connsiteY18" fmla="*/ 1345301 h 1516751"/>
                <a:gd name="connsiteX19" fmla="*/ 796925 w 1410626"/>
                <a:gd name="connsiteY19" fmla="*/ 1354826 h 1516751"/>
                <a:gd name="connsiteX20" fmla="*/ 803275 w 1410626"/>
                <a:gd name="connsiteY20" fmla="*/ 1304026 h 1516751"/>
                <a:gd name="connsiteX21" fmla="*/ 952500 w 1410626"/>
                <a:gd name="connsiteY21" fmla="*/ 1173851 h 1516751"/>
                <a:gd name="connsiteX22" fmla="*/ 1028700 w 1410626"/>
                <a:gd name="connsiteY22" fmla="*/ 1056376 h 1516751"/>
                <a:gd name="connsiteX23" fmla="*/ 1168400 w 1410626"/>
                <a:gd name="connsiteY23" fmla="*/ 738876 h 1516751"/>
                <a:gd name="connsiteX24" fmla="*/ 1277144 w 1410626"/>
                <a:gd name="connsiteY24" fmla="*/ 234051 h 1516751"/>
                <a:gd name="connsiteX25" fmla="*/ 1410494 w 1410626"/>
                <a:gd name="connsiteY25" fmla="*/ 207857 h 1516751"/>
                <a:gd name="connsiteX0" fmla="*/ 1410494 w 1411200"/>
                <a:gd name="connsiteY0" fmla="*/ 207857 h 1516751"/>
                <a:gd name="connsiteX1" fmla="*/ 1204119 w 1411200"/>
                <a:gd name="connsiteY1" fmla="*/ 30058 h 1516751"/>
                <a:gd name="connsiteX2" fmla="*/ 998537 w 1411200"/>
                <a:gd name="connsiteY2" fmla="*/ 42757 h 1516751"/>
                <a:gd name="connsiteX3" fmla="*/ 885031 w 1411200"/>
                <a:gd name="connsiteY3" fmla="*/ 286439 h 1516751"/>
                <a:gd name="connsiteX4" fmla="*/ 358775 w 1411200"/>
                <a:gd name="connsiteY4" fmla="*/ 745226 h 1516751"/>
                <a:gd name="connsiteX5" fmla="*/ 120650 w 1411200"/>
                <a:gd name="connsiteY5" fmla="*/ 1173851 h 1516751"/>
                <a:gd name="connsiteX6" fmla="*/ 0 w 1411200"/>
                <a:gd name="connsiteY6" fmla="*/ 1281801 h 1516751"/>
                <a:gd name="connsiteX7" fmla="*/ 127000 w 1411200"/>
                <a:gd name="connsiteY7" fmla="*/ 1358001 h 1516751"/>
                <a:gd name="connsiteX8" fmla="*/ 631825 w 1411200"/>
                <a:gd name="connsiteY8" fmla="*/ 1342126 h 1516751"/>
                <a:gd name="connsiteX9" fmla="*/ 654050 w 1411200"/>
                <a:gd name="connsiteY9" fmla="*/ 1418326 h 1516751"/>
                <a:gd name="connsiteX10" fmla="*/ 485775 w 1411200"/>
                <a:gd name="connsiteY10" fmla="*/ 1453251 h 1516751"/>
                <a:gd name="connsiteX11" fmla="*/ 508000 w 1411200"/>
                <a:gd name="connsiteY11" fmla="*/ 1516751 h 1516751"/>
                <a:gd name="connsiteX12" fmla="*/ 1397000 w 1411200"/>
                <a:gd name="connsiteY12" fmla="*/ 1462776 h 1516751"/>
                <a:gd name="connsiteX13" fmla="*/ 1390650 w 1411200"/>
                <a:gd name="connsiteY13" fmla="*/ 1399276 h 1516751"/>
                <a:gd name="connsiteX14" fmla="*/ 1181100 w 1411200"/>
                <a:gd name="connsiteY14" fmla="*/ 1380226 h 1516751"/>
                <a:gd name="connsiteX15" fmla="*/ 1073150 w 1411200"/>
                <a:gd name="connsiteY15" fmla="*/ 1265926 h 1516751"/>
                <a:gd name="connsiteX16" fmla="*/ 1022350 w 1411200"/>
                <a:gd name="connsiteY16" fmla="*/ 1056376 h 1516751"/>
                <a:gd name="connsiteX17" fmla="*/ 955675 w 1411200"/>
                <a:gd name="connsiteY17" fmla="*/ 1173851 h 1516751"/>
                <a:gd name="connsiteX18" fmla="*/ 990600 w 1411200"/>
                <a:gd name="connsiteY18" fmla="*/ 1345301 h 1516751"/>
                <a:gd name="connsiteX19" fmla="*/ 796925 w 1411200"/>
                <a:gd name="connsiteY19" fmla="*/ 1354826 h 1516751"/>
                <a:gd name="connsiteX20" fmla="*/ 803275 w 1411200"/>
                <a:gd name="connsiteY20" fmla="*/ 1304026 h 1516751"/>
                <a:gd name="connsiteX21" fmla="*/ 952500 w 1411200"/>
                <a:gd name="connsiteY21" fmla="*/ 1173851 h 1516751"/>
                <a:gd name="connsiteX22" fmla="*/ 1028700 w 1411200"/>
                <a:gd name="connsiteY22" fmla="*/ 1056376 h 1516751"/>
                <a:gd name="connsiteX23" fmla="*/ 1168400 w 1411200"/>
                <a:gd name="connsiteY23" fmla="*/ 738876 h 1516751"/>
                <a:gd name="connsiteX24" fmla="*/ 1277144 w 1411200"/>
                <a:gd name="connsiteY24" fmla="*/ 234051 h 1516751"/>
                <a:gd name="connsiteX25" fmla="*/ 1410494 w 1411200"/>
                <a:gd name="connsiteY25" fmla="*/ 207857 h 1516751"/>
                <a:gd name="connsiteX0" fmla="*/ 1410494 w 1411200"/>
                <a:gd name="connsiteY0" fmla="*/ 207857 h 1516751"/>
                <a:gd name="connsiteX1" fmla="*/ 1204119 w 1411200"/>
                <a:gd name="connsiteY1" fmla="*/ 30058 h 1516751"/>
                <a:gd name="connsiteX2" fmla="*/ 998537 w 1411200"/>
                <a:gd name="connsiteY2" fmla="*/ 42757 h 1516751"/>
                <a:gd name="connsiteX3" fmla="*/ 885031 w 1411200"/>
                <a:gd name="connsiteY3" fmla="*/ 286439 h 1516751"/>
                <a:gd name="connsiteX4" fmla="*/ 358775 w 1411200"/>
                <a:gd name="connsiteY4" fmla="*/ 745226 h 1516751"/>
                <a:gd name="connsiteX5" fmla="*/ 120650 w 1411200"/>
                <a:gd name="connsiteY5" fmla="*/ 1173851 h 1516751"/>
                <a:gd name="connsiteX6" fmla="*/ 0 w 1411200"/>
                <a:gd name="connsiteY6" fmla="*/ 1281801 h 1516751"/>
                <a:gd name="connsiteX7" fmla="*/ 127000 w 1411200"/>
                <a:gd name="connsiteY7" fmla="*/ 1358001 h 1516751"/>
                <a:gd name="connsiteX8" fmla="*/ 631825 w 1411200"/>
                <a:gd name="connsiteY8" fmla="*/ 1342126 h 1516751"/>
                <a:gd name="connsiteX9" fmla="*/ 654050 w 1411200"/>
                <a:gd name="connsiteY9" fmla="*/ 1418326 h 1516751"/>
                <a:gd name="connsiteX10" fmla="*/ 485775 w 1411200"/>
                <a:gd name="connsiteY10" fmla="*/ 1453251 h 1516751"/>
                <a:gd name="connsiteX11" fmla="*/ 508000 w 1411200"/>
                <a:gd name="connsiteY11" fmla="*/ 1516751 h 1516751"/>
                <a:gd name="connsiteX12" fmla="*/ 1397000 w 1411200"/>
                <a:gd name="connsiteY12" fmla="*/ 1462776 h 1516751"/>
                <a:gd name="connsiteX13" fmla="*/ 1390650 w 1411200"/>
                <a:gd name="connsiteY13" fmla="*/ 1399276 h 1516751"/>
                <a:gd name="connsiteX14" fmla="*/ 1181100 w 1411200"/>
                <a:gd name="connsiteY14" fmla="*/ 1380226 h 1516751"/>
                <a:gd name="connsiteX15" fmla="*/ 1073150 w 1411200"/>
                <a:gd name="connsiteY15" fmla="*/ 1265926 h 1516751"/>
                <a:gd name="connsiteX16" fmla="*/ 1022350 w 1411200"/>
                <a:gd name="connsiteY16" fmla="*/ 1056376 h 1516751"/>
                <a:gd name="connsiteX17" fmla="*/ 955675 w 1411200"/>
                <a:gd name="connsiteY17" fmla="*/ 1173851 h 1516751"/>
                <a:gd name="connsiteX18" fmla="*/ 990600 w 1411200"/>
                <a:gd name="connsiteY18" fmla="*/ 1345301 h 1516751"/>
                <a:gd name="connsiteX19" fmla="*/ 796925 w 1411200"/>
                <a:gd name="connsiteY19" fmla="*/ 1354826 h 1516751"/>
                <a:gd name="connsiteX20" fmla="*/ 803275 w 1411200"/>
                <a:gd name="connsiteY20" fmla="*/ 1304026 h 1516751"/>
                <a:gd name="connsiteX21" fmla="*/ 952500 w 1411200"/>
                <a:gd name="connsiteY21" fmla="*/ 1173851 h 1516751"/>
                <a:gd name="connsiteX22" fmla="*/ 1028700 w 1411200"/>
                <a:gd name="connsiteY22" fmla="*/ 1056376 h 1516751"/>
                <a:gd name="connsiteX23" fmla="*/ 1168400 w 1411200"/>
                <a:gd name="connsiteY23" fmla="*/ 738876 h 1516751"/>
                <a:gd name="connsiteX24" fmla="*/ 1277144 w 1411200"/>
                <a:gd name="connsiteY24" fmla="*/ 234051 h 1516751"/>
                <a:gd name="connsiteX25" fmla="*/ 1410494 w 1411200"/>
                <a:gd name="connsiteY25" fmla="*/ 207857 h 1516751"/>
                <a:gd name="connsiteX0" fmla="*/ 1410494 w 1411200"/>
                <a:gd name="connsiteY0" fmla="*/ 207857 h 1516751"/>
                <a:gd name="connsiteX1" fmla="*/ 1204119 w 1411200"/>
                <a:gd name="connsiteY1" fmla="*/ 30058 h 1516751"/>
                <a:gd name="connsiteX2" fmla="*/ 998537 w 1411200"/>
                <a:gd name="connsiteY2" fmla="*/ 42757 h 1516751"/>
                <a:gd name="connsiteX3" fmla="*/ 885031 w 1411200"/>
                <a:gd name="connsiteY3" fmla="*/ 286439 h 1516751"/>
                <a:gd name="connsiteX4" fmla="*/ 358775 w 1411200"/>
                <a:gd name="connsiteY4" fmla="*/ 745226 h 1516751"/>
                <a:gd name="connsiteX5" fmla="*/ 120650 w 1411200"/>
                <a:gd name="connsiteY5" fmla="*/ 1173851 h 1516751"/>
                <a:gd name="connsiteX6" fmla="*/ 0 w 1411200"/>
                <a:gd name="connsiteY6" fmla="*/ 1281801 h 1516751"/>
                <a:gd name="connsiteX7" fmla="*/ 127000 w 1411200"/>
                <a:gd name="connsiteY7" fmla="*/ 1358001 h 1516751"/>
                <a:gd name="connsiteX8" fmla="*/ 631825 w 1411200"/>
                <a:gd name="connsiteY8" fmla="*/ 1342126 h 1516751"/>
                <a:gd name="connsiteX9" fmla="*/ 654050 w 1411200"/>
                <a:gd name="connsiteY9" fmla="*/ 1418326 h 1516751"/>
                <a:gd name="connsiteX10" fmla="*/ 485775 w 1411200"/>
                <a:gd name="connsiteY10" fmla="*/ 1453251 h 1516751"/>
                <a:gd name="connsiteX11" fmla="*/ 508000 w 1411200"/>
                <a:gd name="connsiteY11" fmla="*/ 1516751 h 1516751"/>
                <a:gd name="connsiteX12" fmla="*/ 1397000 w 1411200"/>
                <a:gd name="connsiteY12" fmla="*/ 1462776 h 1516751"/>
                <a:gd name="connsiteX13" fmla="*/ 1390650 w 1411200"/>
                <a:gd name="connsiteY13" fmla="*/ 1399276 h 1516751"/>
                <a:gd name="connsiteX14" fmla="*/ 1181100 w 1411200"/>
                <a:gd name="connsiteY14" fmla="*/ 1380226 h 1516751"/>
                <a:gd name="connsiteX15" fmla="*/ 1073150 w 1411200"/>
                <a:gd name="connsiteY15" fmla="*/ 1265926 h 1516751"/>
                <a:gd name="connsiteX16" fmla="*/ 1022350 w 1411200"/>
                <a:gd name="connsiteY16" fmla="*/ 1056376 h 1516751"/>
                <a:gd name="connsiteX17" fmla="*/ 955675 w 1411200"/>
                <a:gd name="connsiteY17" fmla="*/ 1173851 h 1516751"/>
                <a:gd name="connsiteX18" fmla="*/ 990600 w 1411200"/>
                <a:gd name="connsiteY18" fmla="*/ 1345301 h 1516751"/>
                <a:gd name="connsiteX19" fmla="*/ 796925 w 1411200"/>
                <a:gd name="connsiteY19" fmla="*/ 1354826 h 1516751"/>
                <a:gd name="connsiteX20" fmla="*/ 803275 w 1411200"/>
                <a:gd name="connsiteY20" fmla="*/ 1304026 h 1516751"/>
                <a:gd name="connsiteX21" fmla="*/ 952500 w 1411200"/>
                <a:gd name="connsiteY21" fmla="*/ 1173851 h 1516751"/>
                <a:gd name="connsiteX22" fmla="*/ 1028700 w 1411200"/>
                <a:gd name="connsiteY22" fmla="*/ 1056376 h 1516751"/>
                <a:gd name="connsiteX23" fmla="*/ 1168400 w 1411200"/>
                <a:gd name="connsiteY23" fmla="*/ 738876 h 1516751"/>
                <a:gd name="connsiteX24" fmla="*/ 1277144 w 1411200"/>
                <a:gd name="connsiteY24" fmla="*/ 234051 h 1516751"/>
                <a:gd name="connsiteX25" fmla="*/ 1410494 w 1411200"/>
                <a:gd name="connsiteY25" fmla="*/ 207857 h 1516751"/>
                <a:gd name="connsiteX0" fmla="*/ 1416350 w 1417056"/>
                <a:gd name="connsiteY0" fmla="*/ 207857 h 1516751"/>
                <a:gd name="connsiteX1" fmla="*/ 1209975 w 1417056"/>
                <a:gd name="connsiteY1" fmla="*/ 30058 h 1516751"/>
                <a:gd name="connsiteX2" fmla="*/ 1004393 w 1417056"/>
                <a:gd name="connsiteY2" fmla="*/ 42757 h 1516751"/>
                <a:gd name="connsiteX3" fmla="*/ 890887 w 1417056"/>
                <a:gd name="connsiteY3" fmla="*/ 286439 h 1516751"/>
                <a:gd name="connsiteX4" fmla="*/ 364631 w 1417056"/>
                <a:gd name="connsiteY4" fmla="*/ 745226 h 1516751"/>
                <a:gd name="connsiteX5" fmla="*/ 126506 w 1417056"/>
                <a:gd name="connsiteY5" fmla="*/ 1173851 h 1516751"/>
                <a:gd name="connsiteX6" fmla="*/ 5856 w 1417056"/>
                <a:gd name="connsiteY6" fmla="*/ 1281801 h 1516751"/>
                <a:gd name="connsiteX7" fmla="*/ 132856 w 1417056"/>
                <a:gd name="connsiteY7" fmla="*/ 1358001 h 1516751"/>
                <a:gd name="connsiteX8" fmla="*/ 637681 w 1417056"/>
                <a:gd name="connsiteY8" fmla="*/ 1342126 h 1516751"/>
                <a:gd name="connsiteX9" fmla="*/ 659906 w 1417056"/>
                <a:gd name="connsiteY9" fmla="*/ 1418326 h 1516751"/>
                <a:gd name="connsiteX10" fmla="*/ 491631 w 1417056"/>
                <a:gd name="connsiteY10" fmla="*/ 1453251 h 1516751"/>
                <a:gd name="connsiteX11" fmla="*/ 513856 w 1417056"/>
                <a:gd name="connsiteY11" fmla="*/ 1516751 h 1516751"/>
                <a:gd name="connsiteX12" fmla="*/ 1402856 w 1417056"/>
                <a:gd name="connsiteY12" fmla="*/ 1462776 h 1516751"/>
                <a:gd name="connsiteX13" fmla="*/ 1396506 w 1417056"/>
                <a:gd name="connsiteY13" fmla="*/ 1399276 h 1516751"/>
                <a:gd name="connsiteX14" fmla="*/ 1186956 w 1417056"/>
                <a:gd name="connsiteY14" fmla="*/ 1380226 h 1516751"/>
                <a:gd name="connsiteX15" fmla="*/ 1079006 w 1417056"/>
                <a:gd name="connsiteY15" fmla="*/ 1265926 h 1516751"/>
                <a:gd name="connsiteX16" fmla="*/ 1028206 w 1417056"/>
                <a:gd name="connsiteY16" fmla="*/ 1056376 h 1516751"/>
                <a:gd name="connsiteX17" fmla="*/ 961531 w 1417056"/>
                <a:gd name="connsiteY17" fmla="*/ 1173851 h 1516751"/>
                <a:gd name="connsiteX18" fmla="*/ 996456 w 1417056"/>
                <a:gd name="connsiteY18" fmla="*/ 1345301 h 1516751"/>
                <a:gd name="connsiteX19" fmla="*/ 802781 w 1417056"/>
                <a:gd name="connsiteY19" fmla="*/ 1354826 h 1516751"/>
                <a:gd name="connsiteX20" fmla="*/ 809131 w 1417056"/>
                <a:gd name="connsiteY20" fmla="*/ 1304026 h 1516751"/>
                <a:gd name="connsiteX21" fmla="*/ 958356 w 1417056"/>
                <a:gd name="connsiteY21" fmla="*/ 1173851 h 1516751"/>
                <a:gd name="connsiteX22" fmla="*/ 1034556 w 1417056"/>
                <a:gd name="connsiteY22" fmla="*/ 1056376 h 1516751"/>
                <a:gd name="connsiteX23" fmla="*/ 1174256 w 1417056"/>
                <a:gd name="connsiteY23" fmla="*/ 738876 h 1516751"/>
                <a:gd name="connsiteX24" fmla="*/ 1283000 w 1417056"/>
                <a:gd name="connsiteY24" fmla="*/ 234051 h 1516751"/>
                <a:gd name="connsiteX25" fmla="*/ 1416350 w 1417056"/>
                <a:gd name="connsiteY25" fmla="*/ 207857 h 1516751"/>
                <a:gd name="connsiteX0" fmla="*/ 1411555 w 1412261"/>
                <a:gd name="connsiteY0" fmla="*/ 207857 h 1516751"/>
                <a:gd name="connsiteX1" fmla="*/ 1205180 w 1412261"/>
                <a:gd name="connsiteY1" fmla="*/ 30058 h 1516751"/>
                <a:gd name="connsiteX2" fmla="*/ 999598 w 1412261"/>
                <a:gd name="connsiteY2" fmla="*/ 42757 h 1516751"/>
                <a:gd name="connsiteX3" fmla="*/ 886092 w 1412261"/>
                <a:gd name="connsiteY3" fmla="*/ 286439 h 1516751"/>
                <a:gd name="connsiteX4" fmla="*/ 359836 w 1412261"/>
                <a:gd name="connsiteY4" fmla="*/ 745226 h 1516751"/>
                <a:gd name="connsiteX5" fmla="*/ 121711 w 1412261"/>
                <a:gd name="connsiteY5" fmla="*/ 1173851 h 1516751"/>
                <a:gd name="connsiteX6" fmla="*/ 1061 w 1412261"/>
                <a:gd name="connsiteY6" fmla="*/ 1281801 h 1516751"/>
                <a:gd name="connsiteX7" fmla="*/ 128061 w 1412261"/>
                <a:gd name="connsiteY7" fmla="*/ 1358001 h 1516751"/>
                <a:gd name="connsiteX8" fmla="*/ 632886 w 1412261"/>
                <a:gd name="connsiteY8" fmla="*/ 1342126 h 1516751"/>
                <a:gd name="connsiteX9" fmla="*/ 655111 w 1412261"/>
                <a:gd name="connsiteY9" fmla="*/ 1418326 h 1516751"/>
                <a:gd name="connsiteX10" fmla="*/ 486836 w 1412261"/>
                <a:gd name="connsiteY10" fmla="*/ 1453251 h 1516751"/>
                <a:gd name="connsiteX11" fmla="*/ 509061 w 1412261"/>
                <a:gd name="connsiteY11" fmla="*/ 1516751 h 1516751"/>
                <a:gd name="connsiteX12" fmla="*/ 1398061 w 1412261"/>
                <a:gd name="connsiteY12" fmla="*/ 1462776 h 1516751"/>
                <a:gd name="connsiteX13" fmla="*/ 1391711 w 1412261"/>
                <a:gd name="connsiteY13" fmla="*/ 1399276 h 1516751"/>
                <a:gd name="connsiteX14" fmla="*/ 1182161 w 1412261"/>
                <a:gd name="connsiteY14" fmla="*/ 1380226 h 1516751"/>
                <a:gd name="connsiteX15" fmla="*/ 1074211 w 1412261"/>
                <a:gd name="connsiteY15" fmla="*/ 1265926 h 1516751"/>
                <a:gd name="connsiteX16" fmla="*/ 1023411 w 1412261"/>
                <a:gd name="connsiteY16" fmla="*/ 1056376 h 1516751"/>
                <a:gd name="connsiteX17" fmla="*/ 956736 w 1412261"/>
                <a:gd name="connsiteY17" fmla="*/ 1173851 h 1516751"/>
                <a:gd name="connsiteX18" fmla="*/ 991661 w 1412261"/>
                <a:gd name="connsiteY18" fmla="*/ 1345301 h 1516751"/>
                <a:gd name="connsiteX19" fmla="*/ 797986 w 1412261"/>
                <a:gd name="connsiteY19" fmla="*/ 1354826 h 1516751"/>
                <a:gd name="connsiteX20" fmla="*/ 804336 w 1412261"/>
                <a:gd name="connsiteY20" fmla="*/ 1304026 h 1516751"/>
                <a:gd name="connsiteX21" fmla="*/ 953561 w 1412261"/>
                <a:gd name="connsiteY21" fmla="*/ 1173851 h 1516751"/>
                <a:gd name="connsiteX22" fmla="*/ 1029761 w 1412261"/>
                <a:gd name="connsiteY22" fmla="*/ 1056376 h 1516751"/>
                <a:gd name="connsiteX23" fmla="*/ 1169461 w 1412261"/>
                <a:gd name="connsiteY23" fmla="*/ 738876 h 1516751"/>
                <a:gd name="connsiteX24" fmla="*/ 1278205 w 1412261"/>
                <a:gd name="connsiteY24" fmla="*/ 234051 h 1516751"/>
                <a:gd name="connsiteX25" fmla="*/ 1411555 w 1412261"/>
                <a:gd name="connsiteY25" fmla="*/ 207857 h 1516751"/>
                <a:gd name="connsiteX0" fmla="*/ 1411555 w 1412261"/>
                <a:gd name="connsiteY0" fmla="*/ 207857 h 1516751"/>
                <a:gd name="connsiteX1" fmla="*/ 1205180 w 1412261"/>
                <a:gd name="connsiteY1" fmla="*/ 30058 h 1516751"/>
                <a:gd name="connsiteX2" fmla="*/ 999598 w 1412261"/>
                <a:gd name="connsiteY2" fmla="*/ 42757 h 1516751"/>
                <a:gd name="connsiteX3" fmla="*/ 886092 w 1412261"/>
                <a:gd name="connsiteY3" fmla="*/ 286439 h 1516751"/>
                <a:gd name="connsiteX4" fmla="*/ 359836 w 1412261"/>
                <a:gd name="connsiteY4" fmla="*/ 745226 h 1516751"/>
                <a:gd name="connsiteX5" fmla="*/ 121711 w 1412261"/>
                <a:gd name="connsiteY5" fmla="*/ 1173851 h 1516751"/>
                <a:gd name="connsiteX6" fmla="*/ 1061 w 1412261"/>
                <a:gd name="connsiteY6" fmla="*/ 1281801 h 1516751"/>
                <a:gd name="connsiteX7" fmla="*/ 128061 w 1412261"/>
                <a:gd name="connsiteY7" fmla="*/ 1358001 h 1516751"/>
                <a:gd name="connsiteX8" fmla="*/ 497950 w 1412261"/>
                <a:gd name="connsiteY8" fmla="*/ 1322283 h 1516751"/>
                <a:gd name="connsiteX9" fmla="*/ 632886 w 1412261"/>
                <a:gd name="connsiteY9" fmla="*/ 1342126 h 1516751"/>
                <a:gd name="connsiteX10" fmla="*/ 655111 w 1412261"/>
                <a:gd name="connsiteY10" fmla="*/ 1418326 h 1516751"/>
                <a:gd name="connsiteX11" fmla="*/ 486836 w 1412261"/>
                <a:gd name="connsiteY11" fmla="*/ 1453251 h 1516751"/>
                <a:gd name="connsiteX12" fmla="*/ 509061 w 1412261"/>
                <a:gd name="connsiteY12" fmla="*/ 1516751 h 1516751"/>
                <a:gd name="connsiteX13" fmla="*/ 1398061 w 1412261"/>
                <a:gd name="connsiteY13" fmla="*/ 1462776 h 1516751"/>
                <a:gd name="connsiteX14" fmla="*/ 1391711 w 1412261"/>
                <a:gd name="connsiteY14" fmla="*/ 1399276 h 1516751"/>
                <a:gd name="connsiteX15" fmla="*/ 1182161 w 1412261"/>
                <a:gd name="connsiteY15" fmla="*/ 1380226 h 1516751"/>
                <a:gd name="connsiteX16" fmla="*/ 1074211 w 1412261"/>
                <a:gd name="connsiteY16" fmla="*/ 1265926 h 1516751"/>
                <a:gd name="connsiteX17" fmla="*/ 1023411 w 1412261"/>
                <a:gd name="connsiteY17" fmla="*/ 1056376 h 1516751"/>
                <a:gd name="connsiteX18" fmla="*/ 956736 w 1412261"/>
                <a:gd name="connsiteY18" fmla="*/ 1173851 h 1516751"/>
                <a:gd name="connsiteX19" fmla="*/ 991661 w 1412261"/>
                <a:gd name="connsiteY19" fmla="*/ 1345301 h 1516751"/>
                <a:gd name="connsiteX20" fmla="*/ 797986 w 1412261"/>
                <a:gd name="connsiteY20" fmla="*/ 1354826 h 1516751"/>
                <a:gd name="connsiteX21" fmla="*/ 804336 w 1412261"/>
                <a:gd name="connsiteY21" fmla="*/ 1304026 h 1516751"/>
                <a:gd name="connsiteX22" fmla="*/ 953561 w 1412261"/>
                <a:gd name="connsiteY22" fmla="*/ 1173851 h 1516751"/>
                <a:gd name="connsiteX23" fmla="*/ 1029761 w 1412261"/>
                <a:gd name="connsiteY23" fmla="*/ 1056376 h 1516751"/>
                <a:gd name="connsiteX24" fmla="*/ 1169461 w 1412261"/>
                <a:gd name="connsiteY24" fmla="*/ 738876 h 1516751"/>
                <a:gd name="connsiteX25" fmla="*/ 1278205 w 1412261"/>
                <a:gd name="connsiteY25" fmla="*/ 234051 h 1516751"/>
                <a:gd name="connsiteX26" fmla="*/ 1411555 w 1412261"/>
                <a:gd name="connsiteY26" fmla="*/ 207857 h 1516751"/>
                <a:gd name="connsiteX0" fmla="*/ 1411555 w 1412261"/>
                <a:gd name="connsiteY0" fmla="*/ 207857 h 1516751"/>
                <a:gd name="connsiteX1" fmla="*/ 1205180 w 1412261"/>
                <a:gd name="connsiteY1" fmla="*/ 30058 h 1516751"/>
                <a:gd name="connsiteX2" fmla="*/ 999598 w 1412261"/>
                <a:gd name="connsiteY2" fmla="*/ 42757 h 1516751"/>
                <a:gd name="connsiteX3" fmla="*/ 886092 w 1412261"/>
                <a:gd name="connsiteY3" fmla="*/ 286439 h 1516751"/>
                <a:gd name="connsiteX4" fmla="*/ 359836 w 1412261"/>
                <a:gd name="connsiteY4" fmla="*/ 745226 h 1516751"/>
                <a:gd name="connsiteX5" fmla="*/ 121711 w 1412261"/>
                <a:gd name="connsiteY5" fmla="*/ 1173851 h 1516751"/>
                <a:gd name="connsiteX6" fmla="*/ 1061 w 1412261"/>
                <a:gd name="connsiteY6" fmla="*/ 1281801 h 1516751"/>
                <a:gd name="connsiteX7" fmla="*/ 128061 w 1412261"/>
                <a:gd name="connsiteY7" fmla="*/ 1358001 h 1516751"/>
                <a:gd name="connsiteX8" fmla="*/ 497950 w 1412261"/>
                <a:gd name="connsiteY8" fmla="*/ 1322283 h 1516751"/>
                <a:gd name="connsiteX9" fmla="*/ 632886 w 1412261"/>
                <a:gd name="connsiteY9" fmla="*/ 1342126 h 1516751"/>
                <a:gd name="connsiteX10" fmla="*/ 655111 w 1412261"/>
                <a:gd name="connsiteY10" fmla="*/ 1418326 h 1516751"/>
                <a:gd name="connsiteX11" fmla="*/ 486836 w 1412261"/>
                <a:gd name="connsiteY11" fmla="*/ 1453251 h 1516751"/>
                <a:gd name="connsiteX12" fmla="*/ 509061 w 1412261"/>
                <a:gd name="connsiteY12" fmla="*/ 1516751 h 1516751"/>
                <a:gd name="connsiteX13" fmla="*/ 1398061 w 1412261"/>
                <a:gd name="connsiteY13" fmla="*/ 1462776 h 1516751"/>
                <a:gd name="connsiteX14" fmla="*/ 1391711 w 1412261"/>
                <a:gd name="connsiteY14" fmla="*/ 1399276 h 1516751"/>
                <a:gd name="connsiteX15" fmla="*/ 1182161 w 1412261"/>
                <a:gd name="connsiteY15" fmla="*/ 1380226 h 1516751"/>
                <a:gd name="connsiteX16" fmla="*/ 1074211 w 1412261"/>
                <a:gd name="connsiteY16" fmla="*/ 1265926 h 1516751"/>
                <a:gd name="connsiteX17" fmla="*/ 1023411 w 1412261"/>
                <a:gd name="connsiteY17" fmla="*/ 1056376 h 1516751"/>
                <a:gd name="connsiteX18" fmla="*/ 956736 w 1412261"/>
                <a:gd name="connsiteY18" fmla="*/ 1173851 h 1516751"/>
                <a:gd name="connsiteX19" fmla="*/ 991661 w 1412261"/>
                <a:gd name="connsiteY19" fmla="*/ 1345301 h 1516751"/>
                <a:gd name="connsiteX20" fmla="*/ 797986 w 1412261"/>
                <a:gd name="connsiteY20" fmla="*/ 1354826 h 1516751"/>
                <a:gd name="connsiteX21" fmla="*/ 804336 w 1412261"/>
                <a:gd name="connsiteY21" fmla="*/ 1304026 h 1516751"/>
                <a:gd name="connsiteX22" fmla="*/ 953561 w 1412261"/>
                <a:gd name="connsiteY22" fmla="*/ 1173851 h 1516751"/>
                <a:gd name="connsiteX23" fmla="*/ 1029761 w 1412261"/>
                <a:gd name="connsiteY23" fmla="*/ 1056376 h 1516751"/>
                <a:gd name="connsiteX24" fmla="*/ 1169461 w 1412261"/>
                <a:gd name="connsiteY24" fmla="*/ 738876 h 1516751"/>
                <a:gd name="connsiteX25" fmla="*/ 1278205 w 1412261"/>
                <a:gd name="connsiteY25" fmla="*/ 234051 h 1516751"/>
                <a:gd name="connsiteX26" fmla="*/ 1411555 w 1412261"/>
                <a:gd name="connsiteY26" fmla="*/ 207857 h 1516751"/>
                <a:gd name="connsiteX0" fmla="*/ 1411555 w 1412261"/>
                <a:gd name="connsiteY0" fmla="*/ 207857 h 1517760"/>
                <a:gd name="connsiteX1" fmla="*/ 1205180 w 1412261"/>
                <a:gd name="connsiteY1" fmla="*/ 30058 h 1517760"/>
                <a:gd name="connsiteX2" fmla="*/ 999598 w 1412261"/>
                <a:gd name="connsiteY2" fmla="*/ 42757 h 1517760"/>
                <a:gd name="connsiteX3" fmla="*/ 886092 w 1412261"/>
                <a:gd name="connsiteY3" fmla="*/ 286439 h 1517760"/>
                <a:gd name="connsiteX4" fmla="*/ 359836 w 1412261"/>
                <a:gd name="connsiteY4" fmla="*/ 745226 h 1517760"/>
                <a:gd name="connsiteX5" fmla="*/ 121711 w 1412261"/>
                <a:gd name="connsiteY5" fmla="*/ 1173851 h 1517760"/>
                <a:gd name="connsiteX6" fmla="*/ 1061 w 1412261"/>
                <a:gd name="connsiteY6" fmla="*/ 1281801 h 1517760"/>
                <a:gd name="connsiteX7" fmla="*/ 128061 w 1412261"/>
                <a:gd name="connsiteY7" fmla="*/ 1358001 h 1517760"/>
                <a:gd name="connsiteX8" fmla="*/ 497950 w 1412261"/>
                <a:gd name="connsiteY8" fmla="*/ 1322283 h 1517760"/>
                <a:gd name="connsiteX9" fmla="*/ 632886 w 1412261"/>
                <a:gd name="connsiteY9" fmla="*/ 1342126 h 1517760"/>
                <a:gd name="connsiteX10" fmla="*/ 655111 w 1412261"/>
                <a:gd name="connsiteY10" fmla="*/ 1418326 h 1517760"/>
                <a:gd name="connsiteX11" fmla="*/ 486836 w 1412261"/>
                <a:gd name="connsiteY11" fmla="*/ 1453251 h 1517760"/>
                <a:gd name="connsiteX12" fmla="*/ 509061 w 1412261"/>
                <a:gd name="connsiteY12" fmla="*/ 1516751 h 1517760"/>
                <a:gd name="connsiteX13" fmla="*/ 1398061 w 1412261"/>
                <a:gd name="connsiteY13" fmla="*/ 1462776 h 1517760"/>
                <a:gd name="connsiteX14" fmla="*/ 1391711 w 1412261"/>
                <a:gd name="connsiteY14" fmla="*/ 1399276 h 1517760"/>
                <a:gd name="connsiteX15" fmla="*/ 1182161 w 1412261"/>
                <a:gd name="connsiteY15" fmla="*/ 1380226 h 1517760"/>
                <a:gd name="connsiteX16" fmla="*/ 1074211 w 1412261"/>
                <a:gd name="connsiteY16" fmla="*/ 1265926 h 1517760"/>
                <a:gd name="connsiteX17" fmla="*/ 1023411 w 1412261"/>
                <a:gd name="connsiteY17" fmla="*/ 1056376 h 1517760"/>
                <a:gd name="connsiteX18" fmla="*/ 956736 w 1412261"/>
                <a:gd name="connsiteY18" fmla="*/ 1173851 h 1517760"/>
                <a:gd name="connsiteX19" fmla="*/ 991661 w 1412261"/>
                <a:gd name="connsiteY19" fmla="*/ 1345301 h 1517760"/>
                <a:gd name="connsiteX20" fmla="*/ 797986 w 1412261"/>
                <a:gd name="connsiteY20" fmla="*/ 1354826 h 1517760"/>
                <a:gd name="connsiteX21" fmla="*/ 804336 w 1412261"/>
                <a:gd name="connsiteY21" fmla="*/ 1304026 h 1517760"/>
                <a:gd name="connsiteX22" fmla="*/ 953561 w 1412261"/>
                <a:gd name="connsiteY22" fmla="*/ 1173851 h 1517760"/>
                <a:gd name="connsiteX23" fmla="*/ 1029761 w 1412261"/>
                <a:gd name="connsiteY23" fmla="*/ 1056376 h 1517760"/>
                <a:gd name="connsiteX24" fmla="*/ 1169461 w 1412261"/>
                <a:gd name="connsiteY24" fmla="*/ 738876 h 1517760"/>
                <a:gd name="connsiteX25" fmla="*/ 1278205 w 1412261"/>
                <a:gd name="connsiteY25" fmla="*/ 234051 h 1517760"/>
                <a:gd name="connsiteX26" fmla="*/ 1411555 w 1412261"/>
                <a:gd name="connsiteY26" fmla="*/ 207857 h 1517760"/>
                <a:gd name="connsiteX0" fmla="*/ 1411555 w 1412261"/>
                <a:gd name="connsiteY0" fmla="*/ 207857 h 1516813"/>
                <a:gd name="connsiteX1" fmla="*/ 1205180 w 1412261"/>
                <a:gd name="connsiteY1" fmla="*/ 30058 h 1516813"/>
                <a:gd name="connsiteX2" fmla="*/ 999598 w 1412261"/>
                <a:gd name="connsiteY2" fmla="*/ 42757 h 1516813"/>
                <a:gd name="connsiteX3" fmla="*/ 886092 w 1412261"/>
                <a:gd name="connsiteY3" fmla="*/ 286439 h 1516813"/>
                <a:gd name="connsiteX4" fmla="*/ 359836 w 1412261"/>
                <a:gd name="connsiteY4" fmla="*/ 745226 h 1516813"/>
                <a:gd name="connsiteX5" fmla="*/ 121711 w 1412261"/>
                <a:gd name="connsiteY5" fmla="*/ 1173851 h 1516813"/>
                <a:gd name="connsiteX6" fmla="*/ 1061 w 1412261"/>
                <a:gd name="connsiteY6" fmla="*/ 1281801 h 1516813"/>
                <a:gd name="connsiteX7" fmla="*/ 128061 w 1412261"/>
                <a:gd name="connsiteY7" fmla="*/ 1358001 h 1516813"/>
                <a:gd name="connsiteX8" fmla="*/ 497950 w 1412261"/>
                <a:gd name="connsiteY8" fmla="*/ 1322283 h 1516813"/>
                <a:gd name="connsiteX9" fmla="*/ 632886 w 1412261"/>
                <a:gd name="connsiteY9" fmla="*/ 1342126 h 1516813"/>
                <a:gd name="connsiteX10" fmla="*/ 655111 w 1412261"/>
                <a:gd name="connsiteY10" fmla="*/ 1418326 h 1516813"/>
                <a:gd name="connsiteX11" fmla="*/ 486836 w 1412261"/>
                <a:gd name="connsiteY11" fmla="*/ 1453251 h 1516813"/>
                <a:gd name="connsiteX12" fmla="*/ 509061 w 1412261"/>
                <a:gd name="connsiteY12" fmla="*/ 1516751 h 1516813"/>
                <a:gd name="connsiteX13" fmla="*/ 1398061 w 1412261"/>
                <a:gd name="connsiteY13" fmla="*/ 1462776 h 1516813"/>
                <a:gd name="connsiteX14" fmla="*/ 1391711 w 1412261"/>
                <a:gd name="connsiteY14" fmla="*/ 1399276 h 1516813"/>
                <a:gd name="connsiteX15" fmla="*/ 1182161 w 1412261"/>
                <a:gd name="connsiteY15" fmla="*/ 1380226 h 1516813"/>
                <a:gd name="connsiteX16" fmla="*/ 1074211 w 1412261"/>
                <a:gd name="connsiteY16" fmla="*/ 1265926 h 1516813"/>
                <a:gd name="connsiteX17" fmla="*/ 1023411 w 1412261"/>
                <a:gd name="connsiteY17" fmla="*/ 1056376 h 1516813"/>
                <a:gd name="connsiteX18" fmla="*/ 956736 w 1412261"/>
                <a:gd name="connsiteY18" fmla="*/ 1173851 h 1516813"/>
                <a:gd name="connsiteX19" fmla="*/ 991661 w 1412261"/>
                <a:gd name="connsiteY19" fmla="*/ 1345301 h 1516813"/>
                <a:gd name="connsiteX20" fmla="*/ 797986 w 1412261"/>
                <a:gd name="connsiteY20" fmla="*/ 1354826 h 1516813"/>
                <a:gd name="connsiteX21" fmla="*/ 804336 w 1412261"/>
                <a:gd name="connsiteY21" fmla="*/ 1304026 h 1516813"/>
                <a:gd name="connsiteX22" fmla="*/ 953561 w 1412261"/>
                <a:gd name="connsiteY22" fmla="*/ 1173851 h 1516813"/>
                <a:gd name="connsiteX23" fmla="*/ 1029761 w 1412261"/>
                <a:gd name="connsiteY23" fmla="*/ 1056376 h 1516813"/>
                <a:gd name="connsiteX24" fmla="*/ 1169461 w 1412261"/>
                <a:gd name="connsiteY24" fmla="*/ 738876 h 1516813"/>
                <a:gd name="connsiteX25" fmla="*/ 1278205 w 1412261"/>
                <a:gd name="connsiteY25" fmla="*/ 234051 h 1516813"/>
                <a:gd name="connsiteX26" fmla="*/ 1411555 w 1412261"/>
                <a:gd name="connsiteY26" fmla="*/ 207857 h 1516813"/>
                <a:gd name="connsiteX0" fmla="*/ 1411555 w 1412261"/>
                <a:gd name="connsiteY0" fmla="*/ 207857 h 1606816"/>
                <a:gd name="connsiteX1" fmla="*/ 1205180 w 1412261"/>
                <a:gd name="connsiteY1" fmla="*/ 30058 h 1606816"/>
                <a:gd name="connsiteX2" fmla="*/ 999598 w 1412261"/>
                <a:gd name="connsiteY2" fmla="*/ 42757 h 1606816"/>
                <a:gd name="connsiteX3" fmla="*/ 886092 w 1412261"/>
                <a:gd name="connsiteY3" fmla="*/ 286439 h 1606816"/>
                <a:gd name="connsiteX4" fmla="*/ 359836 w 1412261"/>
                <a:gd name="connsiteY4" fmla="*/ 745226 h 1606816"/>
                <a:gd name="connsiteX5" fmla="*/ 121711 w 1412261"/>
                <a:gd name="connsiteY5" fmla="*/ 1173851 h 1606816"/>
                <a:gd name="connsiteX6" fmla="*/ 1061 w 1412261"/>
                <a:gd name="connsiteY6" fmla="*/ 1281801 h 1606816"/>
                <a:gd name="connsiteX7" fmla="*/ 128061 w 1412261"/>
                <a:gd name="connsiteY7" fmla="*/ 1358001 h 1606816"/>
                <a:gd name="connsiteX8" fmla="*/ 497950 w 1412261"/>
                <a:gd name="connsiteY8" fmla="*/ 1322283 h 1606816"/>
                <a:gd name="connsiteX9" fmla="*/ 632886 w 1412261"/>
                <a:gd name="connsiteY9" fmla="*/ 1342126 h 1606816"/>
                <a:gd name="connsiteX10" fmla="*/ 655111 w 1412261"/>
                <a:gd name="connsiteY10" fmla="*/ 1418326 h 1606816"/>
                <a:gd name="connsiteX11" fmla="*/ 486836 w 1412261"/>
                <a:gd name="connsiteY11" fmla="*/ 1453251 h 1606816"/>
                <a:gd name="connsiteX12" fmla="*/ 509061 w 1412261"/>
                <a:gd name="connsiteY12" fmla="*/ 1516751 h 1606816"/>
                <a:gd name="connsiteX13" fmla="*/ 1398061 w 1412261"/>
                <a:gd name="connsiteY13" fmla="*/ 1462776 h 1606816"/>
                <a:gd name="connsiteX14" fmla="*/ 1391711 w 1412261"/>
                <a:gd name="connsiteY14" fmla="*/ 1399276 h 1606816"/>
                <a:gd name="connsiteX15" fmla="*/ 1182161 w 1412261"/>
                <a:gd name="connsiteY15" fmla="*/ 1380226 h 1606816"/>
                <a:gd name="connsiteX16" fmla="*/ 1074211 w 1412261"/>
                <a:gd name="connsiteY16" fmla="*/ 1265926 h 1606816"/>
                <a:gd name="connsiteX17" fmla="*/ 1023411 w 1412261"/>
                <a:gd name="connsiteY17" fmla="*/ 1056376 h 1606816"/>
                <a:gd name="connsiteX18" fmla="*/ 956736 w 1412261"/>
                <a:gd name="connsiteY18" fmla="*/ 1173851 h 1606816"/>
                <a:gd name="connsiteX19" fmla="*/ 991661 w 1412261"/>
                <a:gd name="connsiteY19" fmla="*/ 1345301 h 1606816"/>
                <a:gd name="connsiteX20" fmla="*/ 797986 w 1412261"/>
                <a:gd name="connsiteY20" fmla="*/ 1354826 h 1606816"/>
                <a:gd name="connsiteX21" fmla="*/ 804336 w 1412261"/>
                <a:gd name="connsiteY21" fmla="*/ 1304026 h 1606816"/>
                <a:gd name="connsiteX22" fmla="*/ 953561 w 1412261"/>
                <a:gd name="connsiteY22" fmla="*/ 1173851 h 1606816"/>
                <a:gd name="connsiteX23" fmla="*/ 1029761 w 1412261"/>
                <a:gd name="connsiteY23" fmla="*/ 1056376 h 1606816"/>
                <a:gd name="connsiteX24" fmla="*/ 1169461 w 1412261"/>
                <a:gd name="connsiteY24" fmla="*/ 738876 h 1606816"/>
                <a:gd name="connsiteX25" fmla="*/ 1278205 w 1412261"/>
                <a:gd name="connsiteY25" fmla="*/ 234051 h 1606816"/>
                <a:gd name="connsiteX26" fmla="*/ 1411555 w 1412261"/>
                <a:gd name="connsiteY26" fmla="*/ 207857 h 1606816"/>
                <a:gd name="connsiteX0" fmla="*/ 1411555 w 1412261"/>
                <a:gd name="connsiteY0" fmla="*/ 207857 h 1516813"/>
                <a:gd name="connsiteX1" fmla="*/ 1205180 w 1412261"/>
                <a:gd name="connsiteY1" fmla="*/ 30058 h 1516813"/>
                <a:gd name="connsiteX2" fmla="*/ 999598 w 1412261"/>
                <a:gd name="connsiteY2" fmla="*/ 42757 h 1516813"/>
                <a:gd name="connsiteX3" fmla="*/ 886092 w 1412261"/>
                <a:gd name="connsiteY3" fmla="*/ 286439 h 1516813"/>
                <a:gd name="connsiteX4" fmla="*/ 359836 w 1412261"/>
                <a:gd name="connsiteY4" fmla="*/ 745226 h 1516813"/>
                <a:gd name="connsiteX5" fmla="*/ 121711 w 1412261"/>
                <a:gd name="connsiteY5" fmla="*/ 1173851 h 1516813"/>
                <a:gd name="connsiteX6" fmla="*/ 1061 w 1412261"/>
                <a:gd name="connsiteY6" fmla="*/ 1281801 h 1516813"/>
                <a:gd name="connsiteX7" fmla="*/ 128061 w 1412261"/>
                <a:gd name="connsiteY7" fmla="*/ 1358001 h 1516813"/>
                <a:gd name="connsiteX8" fmla="*/ 497950 w 1412261"/>
                <a:gd name="connsiteY8" fmla="*/ 1322283 h 1516813"/>
                <a:gd name="connsiteX9" fmla="*/ 632886 w 1412261"/>
                <a:gd name="connsiteY9" fmla="*/ 1342126 h 1516813"/>
                <a:gd name="connsiteX10" fmla="*/ 655111 w 1412261"/>
                <a:gd name="connsiteY10" fmla="*/ 1418326 h 1516813"/>
                <a:gd name="connsiteX11" fmla="*/ 486836 w 1412261"/>
                <a:gd name="connsiteY11" fmla="*/ 1453251 h 1516813"/>
                <a:gd name="connsiteX12" fmla="*/ 509061 w 1412261"/>
                <a:gd name="connsiteY12" fmla="*/ 1516751 h 1516813"/>
                <a:gd name="connsiteX13" fmla="*/ 1398061 w 1412261"/>
                <a:gd name="connsiteY13" fmla="*/ 1462776 h 1516813"/>
                <a:gd name="connsiteX14" fmla="*/ 1391711 w 1412261"/>
                <a:gd name="connsiteY14" fmla="*/ 1399276 h 1516813"/>
                <a:gd name="connsiteX15" fmla="*/ 1182161 w 1412261"/>
                <a:gd name="connsiteY15" fmla="*/ 1380226 h 1516813"/>
                <a:gd name="connsiteX16" fmla="*/ 1074211 w 1412261"/>
                <a:gd name="connsiteY16" fmla="*/ 1265926 h 1516813"/>
                <a:gd name="connsiteX17" fmla="*/ 1023411 w 1412261"/>
                <a:gd name="connsiteY17" fmla="*/ 1056376 h 1516813"/>
                <a:gd name="connsiteX18" fmla="*/ 956736 w 1412261"/>
                <a:gd name="connsiteY18" fmla="*/ 1173851 h 1516813"/>
                <a:gd name="connsiteX19" fmla="*/ 991661 w 1412261"/>
                <a:gd name="connsiteY19" fmla="*/ 1345301 h 1516813"/>
                <a:gd name="connsiteX20" fmla="*/ 797986 w 1412261"/>
                <a:gd name="connsiteY20" fmla="*/ 1354826 h 1516813"/>
                <a:gd name="connsiteX21" fmla="*/ 804336 w 1412261"/>
                <a:gd name="connsiteY21" fmla="*/ 1304026 h 1516813"/>
                <a:gd name="connsiteX22" fmla="*/ 953561 w 1412261"/>
                <a:gd name="connsiteY22" fmla="*/ 1173851 h 1516813"/>
                <a:gd name="connsiteX23" fmla="*/ 1029761 w 1412261"/>
                <a:gd name="connsiteY23" fmla="*/ 1056376 h 1516813"/>
                <a:gd name="connsiteX24" fmla="*/ 1169461 w 1412261"/>
                <a:gd name="connsiteY24" fmla="*/ 738876 h 1516813"/>
                <a:gd name="connsiteX25" fmla="*/ 1278205 w 1412261"/>
                <a:gd name="connsiteY25" fmla="*/ 234051 h 1516813"/>
                <a:gd name="connsiteX26" fmla="*/ 1411555 w 1412261"/>
                <a:gd name="connsiteY26" fmla="*/ 207857 h 1516813"/>
                <a:gd name="connsiteX0" fmla="*/ 1411555 w 1462288"/>
                <a:gd name="connsiteY0" fmla="*/ 207857 h 1516813"/>
                <a:gd name="connsiteX1" fmla="*/ 1205180 w 1462288"/>
                <a:gd name="connsiteY1" fmla="*/ 30058 h 1516813"/>
                <a:gd name="connsiteX2" fmla="*/ 999598 w 1462288"/>
                <a:gd name="connsiteY2" fmla="*/ 42757 h 1516813"/>
                <a:gd name="connsiteX3" fmla="*/ 886092 w 1462288"/>
                <a:gd name="connsiteY3" fmla="*/ 286439 h 1516813"/>
                <a:gd name="connsiteX4" fmla="*/ 359836 w 1462288"/>
                <a:gd name="connsiteY4" fmla="*/ 745226 h 1516813"/>
                <a:gd name="connsiteX5" fmla="*/ 121711 w 1462288"/>
                <a:gd name="connsiteY5" fmla="*/ 1173851 h 1516813"/>
                <a:gd name="connsiteX6" fmla="*/ 1061 w 1462288"/>
                <a:gd name="connsiteY6" fmla="*/ 1281801 h 1516813"/>
                <a:gd name="connsiteX7" fmla="*/ 128061 w 1462288"/>
                <a:gd name="connsiteY7" fmla="*/ 1358001 h 1516813"/>
                <a:gd name="connsiteX8" fmla="*/ 497950 w 1462288"/>
                <a:gd name="connsiteY8" fmla="*/ 1322283 h 1516813"/>
                <a:gd name="connsiteX9" fmla="*/ 632886 w 1462288"/>
                <a:gd name="connsiteY9" fmla="*/ 1342126 h 1516813"/>
                <a:gd name="connsiteX10" fmla="*/ 655111 w 1462288"/>
                <a:gd name="connsiteY10" fmla="*/ 1418326 h 1516813"/>
                <a:gd name="connsiteX11" fmla="*/ 486836 w 1462288"/>
                <a:gd name="connsiteY11" fmla="*/ 1453251 h 1516813"/>
                <a:gd name="connsiteX12" fmla="*/ 509061 w 1462288"/>
                <a:gd name="connsiteY12" fmla="*/ 1516751 h 1516813"/>
                <a:gd name="connsiteX13" fmla="*/ 1398061 w 1462288"/>
                <a:gd name="connsiteY13" fmla="*/ 1462776 h 1516813"/>
                <a:gd name="connsiteX14" fmla="*/ 1391711 w 1462288"/>
                <a:gd name="connsiteY14" fmla="*/ 1399276 h 1516813"/>
                <a:gd name="connsiteX15" fmla="*/ 1182161 w 1462288"/>
                <a:gd name="connsiteY15" fmla="*/ 1380226 h 1516813"/>
                <a:gd name="connsiteX16" fmla="*/ 1074211 w 1462288"/>
                <a:gd name="connsiteY16" fmla="*/ 1265926 h 1516813"/>
                <a:gd name="connsiteX17" fmla="*/ 1023411 w 1462288"/>
                <a:gd name="connsiteY17" fmla="*/ 1056376 h 1516813"/>
                <a:gd name="connsiteX18" fmla="*/ 956736 w 1462288"/>
                <a:gd name="connsiteY18" fmla="*/ 1173851 h 1516813"/>
                <a:gd name="connsiteX19" fmla="*/ 991661 w 1462288"/>
                <a:gd name="connsiteY19" fmla="*/ 1345301 h 1516813"/>
                <a:gd name="connsiteX20" fmla="*/ 797986 w 1462288"/>
                <a:gd name="connsiteY20" fmla="*/ 1354826 h 1516813"/>
                <a:gd name="connsiteX21" fmla="*/ 804336 w 1462288"/>
                <a:gd name="connsiteY21" fmla="*/ 1304026 h 1516813"/>
                <a:gd name="connsiteX22" fmla="*/ 953561 w 1462288"/>
                <a:gd name="connsiteY22" fmla="*/ 1173851 h 1516813"/>
                <a:gd name="connsiteX23" fmla="*/ 1029761 w 1462288"/>
                <a:gd name="connsiteY23" fmla="*/ 1056376 h 1516813"/>
                <a:gd name="connsiteX24" fmla="*/ 1169461 w 1462288"/>
                <a:gd name="connsiteY24" fmla="*/ 738876 h 1516813"/>
                <a:gd name="connsiteX25" fmla="*/ 1278205 w 1462288"/>
                <a:gd name="connsiteY25" fmla="*/ 234051 h 1516813"/>
                <a:gd name="connsiteX26" fmla="*/ 1411555 w 1462288"/>
                <a:gd name="connsiteY26" fmla="*/ 207857 h 1516813"/>
                <a:gd name="connsiteX0" fmla="*/ 1411555 w 1466595"/>
                <a:gd name="connsiteY0" fmla="*/ 207857 h 1516813"/>
                <a:gd name="connsiteX1" fmla="*/ 1205180 w 1466595"/>
                <a:gd name="connsiteY1" fmla="*/ 30058 h 1516813"/>
                <a:gd name="connsiteX2" fmla="*/ 999598 w 1466595"/>
                <a:gd name="connsiteY2" fmla="*/ 42757 h 1516813"/>
                <a:gd name="connsiteX3" fmla="*/ 886092 w 1466595"/>
                <a:gd name="connsiteY3" fmla="*/ 286439 h 1516813"/>
                <a:gd name="connsiteX4" fmla="*/ 359836 w 1466595"/>
                <a:gd name="connsiteY4" fmla="*/ 745226 h 1516813"/>
                <a:gd name="connsiteX5" fmla="*/ 121711 w 1466595"/>
                <a:gd name="connsiteY5" fmla="*/ 1173851 h 1516813"/>
                <a:gd name="connsiteX6" fmla="*/ 1061 w 1466595"/>
                <a:gd name="connsiteY6" fmla="*/ 1281801 h 1516813"/>
                <a:gd name="connsiteX7" fmla="*/ 128061 w 1466595"/>
                <a:gd name="connsiteY7" fmla="*/ 1358001 h 1516813"/>
                <a:gd name="connsiteX8" fmla="*/ 497950 w 1466595"/>
                <a:gd name="connsiteY8" fmla="*/ 1322283 h 1516813"/>
                <a:gd name="connsiteX9" fmla="*/ 632886 w 1466595"/>
                <a:gd name="connsiteY9" fmla="*/ 1342126 h 1516813"/>
                <a:gd name="connsiteX10" fmla="*/ 655111 w 1466595"/>
                <a:gd name="connsiteY10" fmla="*/ 1418326 h 1516813"/>
                <a:gd name="connsiteX11" fmla="*/ 486836 w 1466595"/>
                <a:gd name="connsiteY11" fmla="*/ 1453251 h 1516813"/>
                <a:gd name="connsiteX12" fmla="*/ 509061 w 1466595"/>
                <a:gd name="connsiteY12" fmla="*/ 1516751 h 1516813"/>
                <a:gd name="connsiteX13" fmla="*/ 1398061 w 1466595"/>
                <a:gd name="connsiteY13" fmla="*/ 1462776 h 1516813"/>
                <a:gd name="connsiteX14" fmla="*/ 1391711 w 1466595"/>
                <a:gd name="connsiteY14" fmla="*/ 1399276 h 1516813"/>
                <a:gd name="connsiteX15" fmla="*/ 1182161 w 1466595"/>
                <a:gd name="connsiteY15" fmla="*/ 1380226 h 1516813"/>
                <a:gd name="connsiteX16" fmla="*/ 1074211 w 1466595"/>
                <a:gd name="connsiteY16" fmla="*/ 1265926 h 1516813"/>
                <a:gd name="connsiteX17" fmla="*/ 1023411 w 1466595"/>
                <a:gd name="connsiteY17" fmla="*/ 1056376 h 1516813"/>
                <a:gd name="connsiteX18" fmla="*/ 956736 w 1466595"/>
                <a:gd name="connsiteY18" fmla="*/ 1173851 h 1516813"/>
                <a:gd name="connsiteX19" fmla="*/ 991661 w 1466595"/>
                <a:gd name="connsiteY19" fmla="*/ 1345301 h 1516813"/>
                <a:gd name="connsiteX20" fmla="*/ 797986 w 1466595"/>
                <a:gd name="connsiteY20" fmla="*/ 1354826 h 1516813"/>
                <a:gd name="connsiteX21" fmla="*/ 804336 w 1466595"/>
                <a:gd name="connsiteY21" fmla="*/ 1304026 h 1516813"/>
                <a:gd name="connsiteX22" fmla="*/ 953561 w 1466595"/>
                <a:gd name="connsiteY22" fmla="*/ 1173851 h 1516813"/>
                <a:gd name="connsiteX23" fmla="*/ 1029761 w 1466595"/>
                <a:gd name="connsiteY23" fmla="*/ 1056376 h 1516813"/>
                <a:gd name="connsiteX24" fmla="*/ 1169461 w 1466595"/>
                <a:gd name="connsiteY24" fmla="*/ 738876 h 1516813"/>
                <a:gd name="connsiteX25" fmla="*/ 1278205 w 1466595"/>
                <a:gd name="connsiteY25" fmla="*/ 234051 h 1516813"/>
                <a:gd name="connsiteX26" fmla="*/ 1411555 w 1466595"/>
                <a:gd name="connsiteY26" fmla="*/ 207857 h 1516813"/>
                <a:gd name="connsiteX0" fmla="*/ 1411555 w 1454823"/>
                <a:gd name="connsiteY0" fmla="*/ 207857 h 1516930"/>
                <a:gd name="connsiteX1" fmla="*/ 1205180 w 1454823"/>
                <a:gd name="connsiteY1" fmla="*/ 30058 h 1516930"/>
                <a:gd name="connsiteX2" fmla="*/ 999598 w 1454823"/>
                <a:gd name="connsiteY2" fmla="*/ 42757 h 1516930"/>
                <a:gd name="connsiteX3" fmla="*/ 886092 w 1454823"/>
                <a:gd name="connsiteY3" fmla="*/ 286439 h 1516930"/>
                <a:gd name="connsiteX4" fmla="*/ 359836 w 1454823"/>
                <a:gd name="connsiteY4" fmla="*/ 745226 h 1516930"/>
                <a:gd name="connsiteX5" fmla="*/ 121711 w 1454823"/>
                <a:gd name="connsiteY5" fmla="*/ 1173851 h 1516930"/>
                <a:gd name="connsiteX6" fmla="*/ 1061 w 1454823"/>
                <a:gd name="connsiteY6" fmla="*/ 1281801 h 1516930"/>
                <a:gd name="connsiteX7" fmla="*/ 128061 w 1454823"/>
                <a:gd name="connsiteY7" fmla="*/ 1358001 h 1516930"/>
                <a:gd name="connsiteX8" fmla="*/ 497950 w 1454823"/>
                <a:gd name="connsiteY8" fmla="*/ 1322283 h 1516930"/>
                <a:gd name="connsiteX9" fmla="*/ 632886 w 1454823"/>
                <a:gd name="connsiteY9" fmla="*/ 1342126 h 1516930"/>
                <a:gd name="connsiteX10" fmla="*/ 655111 w 1454823"/>
                <a:gd name="connsiteY10" fmla="*/ 1418326 h 1516930"/>
                <a:gd name="connsiteX11" fmla="*/ 486836 w 1454823"/>
                <a:gd name="connsiteY11" fmla="*/ 1453251 h 1516930"/>
                <a:gd name="connsiteX12" fmla="*/ 509061 w 1454823"/>
                <a:gd name="connsiteY12" fmla="*/ 1516751 h 1516930"/>
                <a:gd name="connsiteX13" fmla="*/ 1376630 w 1454823"/>
                <a:gd name="connsiteY13" fmla="*/ 1469920 h 1516930"/>
                <a:gd name="connsiteX14" fmla="*/ 1391711 w 1454823"/>
                <a:gd name="connsiteY14" fmla="*/ 1399276 h 1516930"/>
                <a:gd name="connsiteX15" fmla="*/ 1182161 w 1454823"/>
                <a:gd name="connsiteY15" fmla="*/ 1380226 h 1516930"/>
                <a:gd name="connsiteX16" fmla="*/ 1074211 w 1454823"/>
                <a:gd name="connsiteY16" fmla="*/ 1265926 h 1516930"/>
                <a:gd name="connsiteX17" fmla="*/ 1023411 w 1454823"/>
                <a:gd name="connsiteY17" fmla="*/ 1056376 h 1516930"/>
                <a:gd name="connsiteX18" fmla="*/ 956736 w 1454823"/>
                <a:gd name="connsiteY18" fmla="*/ 1173851 h 1516930"/>
                <a:gd name="connsiteX19" fmla="*/ 991661 w 1454823"/>
                <a:gd name="connsiteY19" fmla="*/ 1345301 h 1516930"/>
                <a:gd name="connsiteX20" fmla="*/ 797986 w 1454823"/>
                <a:gd name="connsiteY20" fmla="*/ 1354826 h 1516930"/>
                <a:gd name="connsiteX21" fmla="*/ 804336 w 1454823"/>
                <a:gd name="connsiteY21" fmla="*/ 1304026 h 1516930"/>
                <a:gd name="connsiteX22" fmla="*/ 953561 w 1454823"/>
                <a:gd name="connsiteY22" fmla="*/ 1173851 h 1516930"/>
                <a:gd name="connsiteX23" fmla="*/ 1029761 w 1454823"/>
                <a:gd name="connsiteY23" fmla="*/ 1056376 h 1516930"/>
                <a:gd name="connsiteX24" fmla="*/ 1169461 w 1454823"/>
                <a:gd name="connsiteY24" fmla="*/ 738876 h 1516930"/>
                <a:gd name="connsiteX25" fmla="*/ 1278205 w 1454823"/>
                <a:gd name="connsiteY25" fmla="*/ 234051 h 1516930"/>
                <a:gd name="connsiteX26" fmla="*/ 1411555 w 1454823"/>
                <a:gd name="connsiteY26" fmla="*/ 207857 h 151693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82161 w 1412261"/>
                <a:gd name="connsiteY15" fmla="*/ 1380226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991661 w 1412261"/>
                <a:gd name="connsiteY19" fmla="*/ 1345301 h 1516910"/>
                <a:gd name="connsiteX20" fmla="*/ 797986 w 1412261"/>
                <a:gd name="connsiteY20" fmla="*/ 1354826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991661 w 1412261"/>
                <a:gd name="connsiteY19" fmla="*/ 1345301 h 1516910"/>
                <a:gd name="connsiteX20" fmla="*/ 797986 w 1412261"/>
                <a:gd name="connsiteY20" fmla="*/ 1354826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991661 w 1412261"/>
                <a:gd name="connsiteY19" fmla="*/ 1345301 h 1516910"/>
                <a:gd name="connsiteX20" fmla="*/ 797986 w 1412261"/>
                <a:gd name="connsiteY20" fmla="*/ 1354826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991661 w 1412261"/>
                <a:gd name="connsiteY19" fmla="*/ 1345301 h 1516910"/>
                <a:gd name="connsiteX20" fmla="*/ 797986 w 1412261"/>
                <a:gd name="connsiteY20" fmla="*/ 1354826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991661 w 1412261"/>
                <a:gd name="connsiteY19" fmla="*/ 1345301 h 1516910"/>
                <a:gd name="connsiteX20" fmla="*/ 805130 w 1412261"/>
                <a:gd name="connsiteY20" fmla="*/ 1383401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1001186 w 1412261"/>
                <a:gd name="connsiteY19" fmla="*/ 1383401 h 1516910"/>
                <a:gd name="connsiteX20" fmla="*/ 805130 w 1412261"/>
                <a:gd name="connsiteY20" fmla="*/ 1383401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1003567 w 1412261"/>
                <a:gd name="connsiteY19" fmla="*/ 1373876 h 1516910"/>
                <a:gd name="connsiteX20" fmla="*/ 805130 w 1412261"/>
                <a:gd name="connsiteY20" fmla="*/ 1383401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1003567 w 1412261"/>
                <a:gd name="connsiteY19" fmla="*/ 1373876 h 1516910"/>
                <a:gd name="connsiteX20" fmla="*/ 805130 w 1412261"/>
                <a:gd name="connsiteY20" fmla="*/ 1383401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1003567 w 1412261"/>
                <a:gd name="connsiteY19" fmla="*/ 1373876 h 1516910"/>
                <a:gd name="connsiteX20" fmla="*/ 805130 w 1412261"/>
                <a:gd name="connsiteY20" fmla="*/ 1383401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25743 w 1412261"/>
                <a:gd name="connsiteY9" fmla="*/ 132307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1003567 w 1412261"/>
                <a:gd name="connsiteY19" fmla="*/ 1373876 h 1516910"/>
                <a:gd name="connsiteX20" fmla="*/ 805130 w 1412261"/>
                <a:gd name="connsiteY20" fmla="*/ 1383401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25743 w 1412261"/>
                <a:gd name="connsiteY9" fmla="*/ 1323076 h 1516910"/>
                <a:gd name="connsiteX10" fmla="*/ 647967 w 1412261"/>
                <a:gd name="connsiteY10" fmla="*/ 1411182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1003567 w 1412261"/>
                <a:gd name="connsiteY19" fmla="*/ 1373876 h 1516910"/>
                <a:gd name="connsiteX20" fmla="*/ 805130 w 1412261"/>
                <a:gd name="connsiteY20" fmla="*/ 1383401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7313"/>
                <a:gd name="connsiteX1" fmla="*/ 1205180 w 1412261"/>
                <a:gd name="connsiteY1" fmla="*/ 30058 h 1517313"/>
                <a:gd name="connsiteX2" fmla="*/ 999598 w 1412261"/>
                <a:gd name="connsiteY2" fmla="*/ 42757 h 1517313"/>
                <a:gd name="connsiteX3" fmla="*/ 886092 w 1412261"/>
                <a:gd name="connsiteY3" fmla="*/ 286439 h 1517313"/>
                <a:gd name="connsiteX4" fmla="*/ 359836 w 1412261"/>
                <a:gd name="connsiteY4" fmla="*/ 745226 h 1517313"/>
                <a:gd name="connsiteX5" fmla="*/ 121711 w 1412261"/>
                <a:gd name="connsiteY5" fmla="*/ 1173851 h 1517313"/>
                <a:gd name="connsiteX6" fmla="*/ 1061 w 1412261"/>
                <a:gd name="connsiteY6" fmla="*/ 1281801 h 1517313"/>
                <a:gd name="connsiteX7" fmla="*/ 128061 w 1412261"/>
                <a:gd name="connsiteY7" fmla="*/ 1358001 h 1517313"/>
                <a:gd name="connsiteX8" fmla="*/ 497950 w 1412261"/>
                <a:gd name="connsiteY8" fmla="*/ 1322283 h 1517313"/>
                <a:gd name="connsiteX9" fmla="*/ 625743 w 1412261"/>
                <a:gd name="connsiteY9" fmla="*/ 1323076 h 1517313"/>
                <a:gd name="connsiteX10" fmla="*/ 647967 w 1412261"/>
                <a:gd name="connsiteY10" fmla="*/ 1411182 h 1517313"/>
                <a:gd name="connsiteX11" fmla="*/ 474930 w 1412261"/>
                <a:gd name="connsiteY11" fmla="*/ 1436582 h 1517313"/>
                <a:gd name="connsiteX12" fmla="*/ 509061 w 1412261"/>
                <a:gd name="connsiteY12" fmla="*/ 1516751 h 1517313"/>
                <a:gd name="connsiteX13" fmla="*/ 1376630 w 1412261"/>
                <a:gd name="connsiteY13" fmla="*/ 1469920 h 1517313"/>
                <a:gd name="connsiteX14" fmla="*/ 1391711 w 1412261"/>
                <a:gd name="connsiteY14" fmla="*/ 1399276 h 1517313"/>
                <a:gd name="connsiteX15" fmla="*/ 1177398 w 1412261"/>
                <a:gd name="connsiteY15" fmla="*/ 1370701 h 1517313"/>
                <a:gd name="connsiteX16" fmla="*/ 1074211 w 1412261"/>
                <a:gd name="connsiteY16" fmla="*/ 1265926 h 1517313"/>
                <a:gd name="connsiteX17" fmla="*/ 1023411 w 1412261"/>
                <a:gd name="connsiteY17" fmla="*/ 1056376 h 1517313"/>
                <a:gd name="connsiteX18" fmla="*/ 956736 w 1412261"/>
                <a:gd name="connsiteY18" fmla="*/ 1173851 h 1517313"/>
                <a:gd name="connsiteX19" fmla="*/ 1003567 w 1412261"/>
                <a:gd name="connsiteY19" fmla="*/ 1373876 h 1517313"/>
                <a:gd name="connsiteX20" fmla="*/ 805130 w 1412261"/>
                <a:gd name="connsiteY20" fmla="*/ 1383401 h 1517313"/>
                <a:gd name="connsiteX21" fmla="*/ 804336 w 1412261"/>
                <a:gd name="connsiteY21" fmla="*/ 1304026 h 1517313"/>
                <a:gd name="connsiteX22" fmla="*/ 953561 w 1412261"/>
                <a:gd name="connsiteY22" fmla="*/ 1173851 h 1517313"/>
                <a:gd name="connsiteX23" fmla="*/ 1029761 w 1412261"/>
                <a:gd name="connsiteY23" fmla="*/ 1056376 h 1517313"/>
                <a:gd name="connsiteX24" fmla="*/ 1169461 w 1412261"/>
                <a:gd name="connsiteY24" fmla="*/ 738876 h 1517313"/>
                <a:gd name="connsiteX25" fmla="*/ 1278205 w 1412261"/>
                <a:gd name="connsiteY25" fmla="*/ 234051 h 1517313"/>
                <a:gd name="connsiteX26" fmla="*/ 1411555 w 1412261"/>
                <a:gd name="connsiteY26" fmla="*/ 207857 h 1517313"/>
                <a:gd name="connsiteX0" fmla="*/ 1411555 w 1412261"/>
                <a:gd name="connsiteY0" fmla="*/ 207857 h 1517313"/>
                <a:gd name="connsiteX1" fmla="*/ 1205180 w 1412261"/>
                <a:gd name="connsiteY1" fmla="*/ 30058 h 1517313"/>
                <a:gd name="connsiteX2" fmla="*/ 999598 w 1412261"/>
                <a:gd name="connsiteY2" fmla="*/ 42757 h 1517313"/>
                <a:gd name="connsiteX3" fmla="*/ 886092 w 1412261"/>
                <a:gd name="connsiteY3" fmla="*/ 286439 h 1517313"/>
                <a:gd name="connsiteX4" fmla="*/ 359836 w 1412261"/>
                <a:gd name="connsiteY4" fmla="*/ 745226 h 1517313"/>
                <a:gd name="connsiteX5" fmla="*/ 121711 w 1412261"/>
                <a:gd name="connsiteY5" fmla="*/ 1173851 h 1517313"/>
                <a:gd name="connsiteX6" fmla="*/ 1061 w 1412261"/>
                <a:gd name="connsiteY6" fmla="*/ 1281801 h 1517313"/>
                <a:gd name="connsiteX7" fmla="*/ 128061 w 1412261"/>
                <a:gd name="connsiteY7" fmla="*/ 1358001 h 1517313"/>
                <a:gd name="connsiteX8" fmla="*/ 497950 w 1412261"/>
                <a:gd name="connsiteY8" fmla="*/ 1322283 h 1517313"/>
                <a:gd name="connsiteX9" fmla="*/ 625743 w 1412261"/>
                <a:gd name="connsiteY9" fmla="*/ 1323076 h 1517313"/>
                <a:gd name="connsiteX10" fmla="*/ 647967 w 1412261"/>
                <a:gd name="connsiteY10" fmla="*/ 1411182 h 1517313"/>
                <a:gd name="connsiteX11" fmla="*/ 474930 w 1412261"/>
                <a:gd name="connsiteY11" fmla="*/ 1436582 h 1517313"/>
                <a:gd name="connsiteX12" fmla="*/ 509061 w 1412261"/>
                <a:gd name="connsiteY12" fmla="*/ 1516751 h 1517313"/>
                <a:gd name="connsiteX13" fmla="*/ 1376630 w 1412261"/>
                <a:gd name="connsiteY13" fmla="*/ 1469920 h 1517313"/>
                <a:gd name="connsiteX14" fmla="*/ 1391711 w 1412261"/>
                <a:gd name="connsiteY14" fmla="*/ 1399276 h 1517313"/>
                <a:gd name="connsiteX15" fmla="*/ 1177398 w 1412261"/>
                <a:gd name="connsiteY15" fmla="*/ 1370701 h 1517313"/>
                <a:gd name="connsiteX16" fmla="*/ 1074211 w 1412261"/>
                <a:gd name="connsiteY16" fmla="*/ 1265926 h 1517313"/>
                <a:gd name="connsiteX17" fmla="*/ 1023411 w 1412261"/>
                <a:gd name="connsiteY17" fmla="*/ 1056376 h 1517313"/>
                <a:gd name="connsiteX18" fmla="*/ 956736 w 1412261"/>
                <a:gd name="connsiteY18" fmla="*/ 1173851 h 1517313"/>
                <a:gd name="connsiteX19" fmla="*/ 1003567 w 1412261"/>
                <a:gd name="connsiteY19" fmla="*/ 1373876 h 1517313"/>
                <a:gd name="connsiteX20" fmla="*/ 805130 w 1412261"/>
                <a:gd name="connsiteY20" fmla="*/ 1383401 h 1517313"/>
                <a:gd name="connsiteX21" fmla="*/ 804336 w 1412261"/>
                <a:gd name="connsiteY21" fmla="*/ 1304026 h 1517313"/>
                <a:gd name="connsiteX22" fmla="*/ 953561 w 1412261"/>
                <a:gd name="connsiteY22" fmla="*/ 1173851 h 1517313"/>
                <a:gd name="connsiteX23" fmla="*/ 1020236 w 1412261"/>
                <a:gd name="connsiteY23" fmla="*/ 1056376 h 1517313"/>
                <a:gd name="connsiteX24" fmla="*/ 1169461 w 1412261"/>
                <a:gd name="connsiteY24" fmla="*/ 738876 h 1517313"/>
                <a:gd name="connsiteX25" fmla="*/ 1278205 w 1412261"/>
                <a:gd name="connsiteY25" fmla="*/ 234051 h 1517313"/>
                <a:gd name="connsiteX26" fmla="*/ 1411555 w 1412261"/>
                <a:gd name="connsiteY26" fmla="*/ 207857 h 1517313"/>
                <a:gd name="connsiteX0" fmla="*/ 1411555 w 1412261"/>
                <a:gd name="connsiteY0" fmla="*/ 207857 h 1517313"/>
                <a:gd name="connsiteX1" fmla="*/ 1205180 w 1412261"/>
                <a:gd name="connsiteY1" fmla="*/ 30058 h 1517313"/>
                <a:gd name="connsiteX2" fmla="*/ 999598 w 1412261"/>
                <a:gd name="connsiteY2" fmla="*/ 42757 h 1517313"/>
                <a:gd name="connsiteX3" fmla="*/ 886092 w 1412261"/>
                <a:gd name="connsiteY3" fmla="*/ 286439 h 1517313"/>
                <a:gd name="connsiteX4" fmla="*/ 359836 w 1412261"/>
                <a:gd name="connsiteY4" fmla="*/ 745226 h 1517313"/>
                <a:gd name="connsiteX5" fmla="*/ 121711 w 1412261"/>
                <a:gd name="connsiteY5" fmla="*/ 1173851 h 1517313"/>
                <a:gd name="connsiteX6" fmla="*/ 1061 w 1412261"/>
                <a:gd name="connsiteY6" fmla="*/ 1281801 h 1517313"/>
                <a:gd name="connsiteX7" fmla="*/ 128061 w 1412261"/>
                <a:gd name="connsiteY7" fmla="*/ 1358001 h 1517313"/>
                <a:gd name="connsiteX8" fmla="*/ 497950 w 1412261"/>
                <a:gd name="connsiteY8" fmla="*/ 1322283 h 1517313"/>
                <a:gd name="connsiteX9" fmla="*/ 625743 w 1412261"/>
                <a:gd name="connsiteY9" fmla="*/ 1323076 h 1517313"/>
                <a:gd name="connsiteX10" fmla="*/ 647967 w 1412261"/>
                <a:gd name="connsiteY10" fmla="*/ 1411182 h 1517313"/>
                <a:gd name="connsiteX11" fmla="*/ 474930 w 1412261"/>
                <a:gd name="connsiteY11" fmla="*/ 1436582 h 1517313"/>
                <a:gd name="connsiteX12" fmla="*/ 509061 w 1412261"/>
                <a:gd name="connsiteY12" fmla="*/ 1516751 h 1517313"/>
                <a:gd name="connsiteX13" fmla="*/ 1376630 w 1412261"/>
                <a:gd name="connsiteY13" fmla="*/ 1469920 h 1517313"/>
                <a:gd name="connsiteX14" fmla="*/ 1391711 w 1412261"/>
                <a:gd name="connsiteY14" fmla="*/ 1399276 h 1517313"/>
                <a:gd name="connsiteX15" fmla="*/ 1177398 w 1412261"/>
                <a:gd name="connsiteY15" fmla="*/ 1370701 h 1517313"/>
                <a:gd name="connsiteX16" fmla="*/ 1074211 w 1412261"/>
                <a:gd name="connsiteY16" fmla="*/ 1265926 h 1517313"/>
                <a:gd name="connsiteX17" fmla="*/ 1023411 w 1412261"/>
                <a:gd name="connsiteY17" fmla="*/ 1056376 h 1517313"/>
                <a:gd name="connsiteX18" fmla="*/ 956736 w 1412261"/>
                <a:gd name="connsiteY18" fmla="*/ 1173851 h 1517313"/>
                <a:gd name="connsiteX19" fmla="*/ 1003567 w 1412261"/>
                <a:gd name="connsiteY19" fmla="*/ 1373876 h 1517313"/>
                <a:gd name="connsiteX20" fmla="*/ 805130 w 1412261"/>
                <a:gd name="connsiteY20" fmla="*/ 1383401 h 1517313"/>
                <a:gd name="connsiteX21" fmla="*/ 804336 w 1412261"/>
                <a:gd name="connsiteY21" fmla="*/ 1304026 h 1517313"/>
                <a:gd name="connsiteX22" fmla="*/ 953561 w 1412261"/>
                <a:gd name="connsiteY22" fmla="*/ 1173851 h 1517313"/>
                <a:gd name="connsiteX23" fmla="*/ 1020236 w 1412261"/>
                <a:gd name="connsiteY23" fmla="*/ 1056376 h 1517313"/>
                <a:gd name="connsiteX24" fmla="*/ 1169461 w 1412261"/>
                <a:gd name="connsiteY24" fmla="*/ 738876 h 1517313"/>
                <a:gd name="connsiteX25" fmla="*/ 1278205 w 1412261"/>
                <a:gd name="connsiteY25" fmla="*/ 234051 h 1517313"/>
                <a:gd name="connsiteX26" fmla="*/ 1411555 w 1412261"/>
                <a:gd name="connsiteY26" fmla="*/ 207857 h 1517313"/>
                <a:gd name="connsiteX0" fmla="*/ 1411555 w 1412261"/>
                <a:gd name="connsiteY0" fmla="*/ 207857 h 1517313"/>
                <a:gd name="connsiteX1" fmla="*/ 1205180 w 1412261"/>
                <a:gd name="connsiteY1" fmla="*/ 30058 h 1517313"/>
                <a:gd name="connsiteX2" fmla="*/ 999598 w 1412261"/>
                <a:gd name="connsiteY2" fmla="*/ 42757 h 1517313"/>
                <a:gd name="connsiteX3" fmla="*/ 886092 w 1412261"/>
                <a:gd name="connsiteY3" fmla="*/ 286439 h 1517313"/>
                <a:gd name="connsiteX4" fmla="*/ 359836 w 1412261"/>
                <a:gd name="connsiteY4" fmla="*/ 745226 h 1517313"/>
                <a:gd name="connsiteX5" fmla="*/ 121711 w 1412261"/>
                <a:gd name="connsiteY5" fmla="*/ 1173851 h 1517313"/>
                <a:gd name="connsiteX6" fmla="*/ 1061 w 1412261"/>
                <a:gd name="connsiteY6" fmla="*/ 1281801 h 1517313"/>
                <a:gd name="connsiteX7" fmla="*/ 128061 w 1412261"/>
                <a:gd name="connsiteY7" fmla="*/ 1358001 h 1517313"/>
                <a:gd name="connsiteX8" fmla="*/ 497950 w 1412261"/>
                <a:gd name="connsiteY8" fmla="*/ 1322283 h 1517313"/>
                <a:gd name="connsiteX9" fmla="*/ 625743 w 1412261"/>
                <a:gd name="connsiteY9" fmla="*/ 1323076 h 1517313"/>
                <a:gd name="connsiteX10" fmla="*/ 647967 w 1412261"/>
                <a:gd name="connsiteY10" fmla="*/ 1411182 h 1517313"/>
                <a:gd name="connsiteX11" fmla="*/ 474930 w 1412261"/>
                <a:gd name="connsiteY11" fmla="*/ 1436582 h 1517313"/>
                <a:gd name="connsiteX12" fmla="*/ 509061 w 1412261"/>
                <a:gd name="connsiteY12" fmla="*/ 1516751 h 1517313"/>
                <a:gd name="connsiteX13" fmla="*/ 1376630 w 1412261"/>
                <a:gd name="connsiteY13" fmla="*/ 1469920 h 1517313"/>
                <a:gd name="connsiteX14" fmla="*/ 1391711 w 1412261"/>
                <a:gd name="connsiteY14" fmla="*/ 1399276 h 1517313"/>
                <a:gd name="connsiteX15" fmla="*/ 1177398 w 1412261"/>
                <a:gd name="connsiteY15" fmla="*/ 1370701 h 1517313"/>
                <a:gd name="connsiteX16" fmla="*/ 1074211 w 1412261"/>
                <a:gd name="connsiteY16" fmla="*/ 1265926 h 1517313"/>
                <a:gd name="connsiteX17" fmla="*/ 1023411 w 1412261"/>
                <a:gd name="connsiteY17" fmla="*/ 1056376 h 1517313"/>
                <a:gd name="connsiteX18" fmla="*/ 956736 w 1412261"/>
                <a:gd name="connsiteY18" fmla="*/ 1173851 h 1517313"/>
                <a:gd name="connsiteX19" fmla="*/ 1003567 w 1412261"/>
                <a:gd name="connsiteY19" fmla="*/ 1373876 h 1517313"/>
                <a:gd name="connsiteX20" fmla="*/ 805130 w 1412261"/>
                <a:gd name="connsiteY20" fmla="*/ 1383401 h 1517313"/>
                <a:gd name="connsiteX21" fmla="*/ 804336 w 1412261"/>
                <a:gd name="connsiteY21" fmla="*/ 1304026 h 1517313"/>
                <a:gd name="connsiteX22" fmla="*/ 953561 w 1412261"/>
                <a:gd name="connsiteY22" fmla="*/ 1173851 h 1517313"/>
                <a:gd name="connsiteX23" fmla="*/ 1020236 w 1412261"/>
                <a:gd name="connsiteY23" fmla="*/ 1056376 h 1517313"/>
                <a:gd name="connsiteX24" fmla="*/ 1221849 w 1412261"/>
                <a:gd name="connsiteY24" fmla="*/ 631719 h 1517313"/>
                <a:gd name="connsiteX25" fmla="*/ 1278205 w 1412261"/>
                <a:gd name="connsiteY25" fmla="*/ 234051 h 1517313"/>
                <a:gd name="connsiteX26" fmla="*/ 1411555 w 1412261"/>
                <a:gd name="connsiteY26" fmla="*/ 207857 h 1517313"/>
                <a:gd name="connsiteX0" fmla="*/ 1411555 w 1412261"/>
                <a:gd name="connsiteY0" fmla="*/ 207857 h 1517313"/>
                <a:gd name="connsiteX1" fmla="*/ 1205180 w 1412261"/>
                <a:gd name="connsiteY1" fmla="*/ 30058 h 1517313"/>
                <a:gd name="connsiteX2" fmla="*/ 999598 w 1412261"/>
                <a:gd name="connsiteY2" fmla="*/ 42757 h 1517313"/>
                <a:gd name="connsiteX3" fmla="*/ 886092 w 1412261"/>
                <a:gd name="connsiteY3" fmla="*/ 286439 h 1517313"/>
                <a:gd name="connsiteX4" fmla="*/ 359836 w 1412261"/>
                <a:gd name="connsiteY4" fmla="*/ 745226 h 1517313"/>
                <a:gd name="connsiteX5" fmla="*/ 121711 w 1412261"/>
                <a:gd name="connsiteY5" fmla="*/ 1173851 h 1517313"/>
                <a:gd name="connsiteX6" fmla="*/ 1061 w 1412261"/>
                <a:gd name="connsiteY6" fmla="*/ 1281801 h 1517313"/>
                <a:gd name="connsiteX7" fmla="*/ 128061 w 1412261"/>
                <a:gd name="connsiteY7" fmla="*/ 1358001 h 1517313"/>
                <a:gd name="connsiteX8" fmla="*/ 497950 w 1412261"/>
                <a:gd name="connsiteY8" fmla="*/ 1322283 h 1517313"/>
                <a:gd name="connsiteX9" fmla="*/ 625743 w 1412261"/>
                <a:gd name="connsiteY9" fmla="*/ 1323076 h 1517313"/>
                <a:gd name="connsiteX10" fmla="*/ 647967 w 1412261"/>
                <a:gd name="connsiteY10" fmla="*/ 1411182 h 1517313"/>
                <a:gd name="connsiteX11" fmla="*/ 474930 w 1412261"/>
                <a:gd name="connsiteY11" fmla="*/ 1436582 h 1517313"/>
                <a:gd name="connsiteX12" fmla="*/ 509061 w 1412261"/>
                <a:gd name="connsiteY12" fmla="*/ 1516751 h 1517313"/>
                <a:gd name="connsiteX13" fmla="*/ 1376630 w 1412261"/>
                <a:gd name="connsiteY13" fmla="*/ 1469920 h 1517313"/>
                <a:gd name="connsiteX14" fmla="*/ 1391711 w 1412261"/>
                <a:gd name="connsiteY14" fmla="*/ 1399276 h 1517313"/>
                <a:gd name="connsiteX15" fmla="*/ 1177398 w 1412261"/>
                <a:gd name="connsiteY15" fmla="*/ 1370701 h 1517313"/>
                <a:gd name="connsiteX16" fmla="*/ 1074211 w 1412261"/>
                <a:gd name="connsiteY16" fmla="*/ 1265926 h 1517313"/>
                <a:gd name="connsiteX17" fmla="*/ 1023411 w 1412261"/>
                <a:gd name="connsiteY17" fmla="*/ 1056376 h 1517313"/>
                <a:gd name="connsiteX18" fmla="*/ 956736 w 1412261"/>
                <a:gd name="connsiteY18" fmla="*/ 1173851 h 1517313"/>
                <a:gd name="connsiteX19" fmla="*/ 1003567 w 1412261"/>
                <a:gd name="connsiteY19" fmla="*/ 1373876 h 1517313"/>
                <a:gd name="connsiteX20" fmla="*/ 805130 w 1412261"/>
                <a:gd name="connsiteY20" fmla="*/ 1383401 h 1517313"/>
                <a:gd name="connsiteX21" fmla="*/ 804336 w 1412261"/>
                <a:gd name="connsiteY21" fmla="*/ 1304026 h 1517313"/>
                <a:gd name="connsiteX22" fmla="*/ 953561 w 1412261"/>
                <a:gd name="connsiteY22" fmla="*/ 1173851 h 1517313"/>
                <a:gd name="connsiteX23" fmla="*/ 1020236 w 1412261"/>
                <a:gd name="connsiteY23" fmla="*/ 1056376 h 1517313"/>
                <a:gd name="connsiteX24" fmla="*/ 1221849 w 1412261"/>
                <a:gd name="connsiteY24" fmla="*/ 631719 h 1517313"/>
                <a:gd name="connsiteX25" fmla="*/ 1278205 w 1412261"/>
                <a:gd name="connsiteY25" fmla="*/ 234051 h 1517313"/>
                <a:gd name="connsiteX26" fmla="*/ 1411555 w 1412261"/>
                <a:gd name="connsiteY26" fmla="*/ 207857 h 1517313"/>
                <a:gd name="connsiteX0" fmla="*/ 1411555 w 1440793"/>
                <a:gd name="connsiteY0" fmla="*/ 207857 h 1512687"/>
                <a:gd name="connsiteX1" fmla="*/ 1205180 w 1440793"/>
                <a:gd name="connsiteY1" fmla="*/ 30058 h 1512687"/>
                <a:gd name="connsiteX2" fmla="*/ 999598 w 1440793"/>
                <a:gd name="connsiteY2" fmla="*/ 42757 h 1512687"/>
                <a:gd name="connsiteX3" fmla="*/ 886092 w 1440793"/>
                <a:gd name="connsiteY3" fmla="*/ 286439 h 1512687"/>
                <a:gd name="connsiteX4" fmla="*/ 359836 w 1440793"/>
                <a:gd name="connsiteY4" fmla="*/ 745226 h 1512687"/>
                <a:gd name="connsiteX5" fmla="*/ 121711 w 1440793"/>
                <a:gd name="connsiteY5" fmla="*/ 1173851 h 1512687"/>
                <a:gd name="connsiteX6" fmla="*/ 1061 w 1440793"/>
                <a:gd name="connsiteY6" fmla="*/ 1281801 h 1512687"/>
                <a:gd name="connsiteX7" fmla="*/ 128061 w 1440793"/>
                <a:gd name="connsiteY7" fmla="*/ 1358001 h 1512687"/>
                <a:gd name="connsiteX8" fmla="*/ 497950 w 1440793"/>
                <a:gd name="connsiteY8" fmla="*/ 1322283 h 1512687"/>
                <a:gd name="connsiteX9" fmla="*/ 625743 w 1440793"/>
                <a:gd name="connsiteY9" fmla="*/ 1323076 h 1512687"/>
                <a:gd name="connsiteX10" fmla="*/ 647967 w 1440793"/>
                <a:gd name="connsiteY10" fmla="*/ 1411182 h 1512687"/>
                <a:gd name="connsiteX11" fmla="*/ 474930 w 1440793"/>
                <a:gd name="connsiteY11" fmla="*/ 1436582 h 1512687"/>
                <a:gd name="connsiteX12" fmla="*/ 709086 w 1440793"/>
                <a:gd name="connsiteY12" fmla="*/ 1511989 h 1512687"/>
                <a:gd name="connsiteX13" fmla="*/ 1376630 w 1440793"/>
                <a:gd name="connsiteY13" fmla="*/ 1469920 h 1512687"/>
                <a:gd name="connsiteX14" fmla="*/ 1391711 w 1440793"/>
                <a:gd name="connsiteY14" fmla="*/ 1399276 h 1512687"/>
                <a:gd name="connsiteX15" fmla="*/ 1177398 w 1440793"/>
                <a:gd name="connsiteY15" fmla="*/ 1370701 h 1512687"/>
                <a:gd name="connsiteX16" fmla="*/ 1074211 w 1440793"/>
                <a:gd name="connsiteY16" fmla="*/ 1265926 h 1512687"/>
                <a:gd name="connsiteX17" fmla="*/ 1023411 w 1440793"/>
                <a:gd name="connsiteY17" fmla="*/ 1056376 h 1512687"/>
                <a:gd name="connsiteX18" fmla="*/ 956736 w 1440793"/>
                <a:gd name="connsiteY18" fmla="*/ 1173851 h 1512687"/>
                <a:gd name="connsiteX19" fmla="*/ 1003567 w 1440793"/>
                <a:gd name="connsiteY19" fmla="*/ 1373876 h 1512687"/>
                <a:gd name="connsiteX20" fmla="*/ 805130 w 1440793"/>
                <a:gd name="connsiteY20" fmla="*/ 1383401 h 1512687"/>
                <a:gd name="connsiteX21" fmla="*/ 804336 w 1440793"/>
                <a:gd name="connsiteY21" fmla="*/ 1304026 h 1512687"/>
                <a:gd name="connsiteX22" fmla="*/ 953561 w 1440793"/>
                <a:gd name="connsiteY22" fmla="*/ 1173851 h 1512687"/>
                <a:gd name="connsiteX23" fmla="*/ 1020236 w 1440793"/>
                <a:gd name="connsiteY23" fmla="*/ 1056376 h 1512687"/>
                <a:gd name="connsiteX24" fmla="*/ 1221849 w 1440793"/>
                <a:gd name="connsiteY24" fmla="*/ 631719 h 1512687"/>
                <a:gd name="connsiteX25" fmla="*/ 1278205 w 1440793"/>
                <a:gd name="connsiteY25" fmla="*/ 234051 h 1512687"/>
                <a:gd name="connsiteX26" fmla="*/ 1411555 w 1440793"/>
                <a:gd name="connsiteY26" fmla="*/ 207857 h 1512687"/>
                <a:gd name="connsiteX0" fmla="*/ 1411555 w 1440793"/>
                <a:gd name="connsiteY0" fmla="*/ 207857 h 1513762"/>
                <a:gd name="connsiteX1" fmla="*/ 1205180 w 1440793"/>
                <a:gd name="connsiteY1" fmla="*/ 30058 h 1513762"/>
                <a:gd name="connsiteX2" fmla="*/ 999598 w 1440793"/>
                <a:gd name="connsiteY2" fmla="*/ 42757 h 1513762"/>
                <a:gd name="connsiteX3" fmla="*/ 886092 w 1440793"/>
                <a:gd name="connsiteY3" fmla="*/ 286439 h 1513762"/>
                <a:gd name="connsiteX4" fmla="*/ 359836 w 1440793"/>
                <a:gd name="connsiteY4" fmla="*/ 745226 h 1513762"/>
                <a:gd name="connsiteX5" fmla="*/ 121711 w 1440793"/>
                <a:gd name="connsiteY5" fmla="*/ 1173851 h 1513762"/>
                <a:gd name="connsiteX6" fmla="*/ 1061 w 1440793"/>
                <a:gd name="connsiteY6" fmla="*/ 1281801 h 1513762"/>
                <a:gd name="connsiteX7" fmla="*/ 128061 w 1440793"/>
                <a:gd name="connsiteY7" fmla="*/ 1358001 h 1513762"/>
                <a:gd name="connsiteX8" fmla="*/ 497950 w 1440793"/>
                <a:gd name="connsiteY8" fmla="*/ 1322283 h 1513762"/>
                <a:gd name="connsiteX9" fmla="*/ 625743 w 1440793"/>
                <a:gd name="connsiteY9" fmla="*/ 1323076 h 1513762"/>
                <a:gd name="connsiteX10" fmla="*/ 647967 w 1440793"/>
                <a:gd name="connsiteY10" fmla="*/ 1411182 h 1513762"/>
                <a:gd name="connsiteX11" fmla="*/ 709086 w 1440793"/>
                <a:gd name="connsiteY11" fmla="*/ 1511989 h 1513762"/>
                <a:gd name="connsiteX12" fmla="*/ 1376630 w 1440793"/>
                <a:gd name="connsiteY12" fmla="*/ 1469920 h 1513762"/>
                <a:gd name="connsiteX13" fmla="*/ 1391711 w 1440793"/>
                <a:gd name="connsiteY13" fmla="*/ 1399276 h 1513762"/>
                <a:gd name="connsiteX14" fmla="*/ 1177398 w 1440793"/>
                <a:gd name="connsiteY14" fmla="*/ 1370701 h 1513762"/>
                <a:gd name="connsiteX15" fmla="*/ 1074211 w 1440793"/>
                <a:gd name="connsiteY15" fmla="*/ 1265926 h 1513762"/>
                <a:gd name="connsiteX16" fmla="*/ 1023411 w 1440793"/>
                <a:gd name="connsiteY16" fmla="*/ 1056376 h 1513762"/>
                <a:gd name="connsiteX17" fmla="*/ 956736 w 1440793"/>
                <a:gd name="connsiteY17" fmla="*/ 1173851 h 1513762"/>
                <a:gd name="connsiteX18" fmla="*/ 1003567 w 1440793"/>
                <a:gd name="connsiteY18" fmla="*/ 1373876 h 1513762"/>
                <a:gd name="connsiteX19" fmla="*/ 805130 w 1440793"/>
                <a:gd name="connsiteY19" fmla="*/ 1383401 h 1513762"/>
                <a:gd name="connsiteX20" fmla="*/ 804336 w 1440793"/>
                <a:gd name="connsiteY20" fmla="*/ 1304026 h 1513762"/>
                <a:gd name="connsiteX21" fmla="*/ 953561 w 1440793"/>
                <a:gd name="connsiteY21" fmla="*/ 1173851 h 1513762"/>
                <a:gd name="connsiteX22" fmla="*/ 1020236 w 1440793"/>
                <a:gd name="connsiteY22" fmla="*/ 1056376 h 1513762"/>
                <a:gd name="connsiteX23" fmla="*/ 1221849 w 1440793"/>
                <a:gd name="connsiteY23" fmla="*/ 631719 h 1513762"/>
                <a:gd name="connsiteX24" fmla="*/ 1278205 w 1440793"/>
                <a:gd name="connsiteY24" fmla="*/ 234051 h 1513762"/>
                <a:gd name="connsiteX25" fmla="*/ 1411555 w 1440793"/>
                <a:gd name="connsiteY25" fmla="*/ 207857 h 1513762"/>
                <a:gd name="connsiteX0" fmla="*/ 1411555 w 1440793"/>
                <a:gd name="connsiteY0" fmla="*/ 207857 h 1518817"/>
                <a:gd name="connsiteX1" fmla="*/ 1205180 w 1440793"/>
                <a:gd name="connsiteY1" fmla="*/ 30058 h 1518817"/>
                <a:gd name="connsiteX2" fmla="*/ 999598 w 1440793"/>
                <a:gd name="connsiteY2" fmla="*/ 42757 h 1518817"/>
                <a:gd name="connsiteX3" fmla="*/ 886092 w 1440793"/>
                <a:gd name="connsiteY3" fmla="*/ 286439 h 1518817"/>
                <a:gd name="connsiteX4" fmla="*/ 359836 w 1440793"/>
                <a:gd name="connsiteY4" fmla="*/ 745226 h 1518817"/>
                <a:gd name="connsiteX5" fmla="*/ 121711 w 1440793"/>
                <a:gd name="connsiteY5" fmla="*/ 1173851 h 1518817"/>
                <a:gd name="connsiteX6" fmla="*/ 1061 w 1440793"/>
                <a:gd name="connsiteY6" fmla="*/ 1281801 h 1518817"/>
                <a:gd name="connsiteX7" fmla="*/ 128061 w 1440793"/>
                <a:gd name="connsiteY7" fmla="*/ 1358001 h 1518817"/>
                <a:gd name="connsiteX8" fmla="*/ 497950 w 1440793"/>
                <a:gd name="connsiteY8" fmla="*/ 1322283 h 1518817"/>
                <a:gd name="connsiteX9" fmla="*/ 625743 w 1440793"/>
                <a:gd name="connsiteY9" fmla="*/ 1323076 h 1518817"/>
                <a:gd name="connsiteX10" fmla="*/ 709086 w 1440793"/>
                <a:gd name="connsiteY10" fmla="*/ 1511989 h 1518817"/>
                <a:gd name="connsiteX11" fmla="*/ 1376630 w 1440793"/>
                <a:gd name="connsiteY11" fmla="*/ 1469920 h 1518817"/>
                <a:gd name="connsiteX12" fmla="*/ 1391711 w 1440793"/>
                <a:gd name="connsiteY12" fmla="*/ 1399276 h 1518817"/>
                <a:gd name="connsiteX13" fmla="*/ 1177398 w 1440793"/>
                <a:gd name="connsiteY13" fmla="*/ 1370701 h 1518817"/>
                <a:gd name="connsiteX14" fmla="*/ 1074211 w 1440793"/>
                <a:gd name="connsiteY14" fmla="*/ 1265926 h 1518817"/>
                <a:gd name="connsiteX15" fmla="*/ 1023411 w 1440793"/>
                <a:gd name="connsiteY15" fmla="*/ 1056376 h 1518817"/>
                <a:gd name="connsiteX16" fmla="*/ 956736 w 1440793"/>
                <a:gd name="connsiteY16" fmla="*/ 1173851 h 1518817"/>
                <a:gd name="connsiteX17" fmla="*/ 1003567 w 1440793"/>
                <a:gd name="connsiteY17" fmla="*/ 1373876 h 1518817"/>
                <a:gd name="connsiteX18" fmla="*/ 805130 w 1440793"/>
                <a:gd name="connsiteY18" fmla="*/ 1383401 h 1518817"/>
                <a:gd name="connsiteX19" fmla="*/ 804336 w 1440793"/>
                <a:gd name="connsiteY19" fmla="*/ 1304026 h 1518817"/>
                <a:gd name="connsiteX20" fmla="*/ 953561 w 1440793"/>
                <a:gd name="connsiteY20" fmla="*/ 1173851 h 1518817"/>
                <a:gd name="connsiteX21" fmla="*/ 1020236 w 1440793"/>
                <a:gd name="connsiteY21" fmla="*/ 1056376 h 1518817"/>
                <a:gd name="connsiteX22" fmla="*/ 1221849 w 1440793"/>
                <a:gd name="connsiteY22" fmla="*/ 631719 h 1518817"/>
                <a:gd name="connsiteX23" fmla="*/ 1278205 w 1440793"/>
                <a:gd name="connsiteY23" fmla="*/ 234051 h 1518817"/>
                <a:gd name="connsiteX24" fmla="*/ 1411555 w 1440793"/>
                <a:gd name="connsiteY24" fmla="*/ 207857 h 1518817"/>
                <a:gd name="connsiteX0" fmla="*/ 1411555 w 1440793"/>
                <a:gd name="connsiteY0" fmla="*/ 207857 h 1518817"/>
                <a:gd name="connsiteX1" fmla="*/ 1205180 w 1440793"/>
                <a:gd name="connsiteY1" fmla="*/ 30058 h 1518817"/>
                <a:gd name="connsiteX2" fmla="*/ 999598 w 1440793"/>
                <a:gd name="connsiteY2" fmla="*/ 42757 h 1518817"/>
                <a:gd name="connsiteX3" fmla="*/ 886092 w 1440793"/>
                <a:gd name="connsiteY3" fmla="*/ 286439 h 1518817"/>
                <a:gd name="connsiteX4" fmla="*/ 359836 w 1440793"/>
                <a:gd name="connsiteY4" fmla="*/ 745226 h 1518817"/>
                <a:gd name="connsiteX5" fmla="*/ 121711 w 1440793"/>
                <a:gd name="connsiteY5" fmla="*/ 1173851 h 1518817"/>
                <a:gd name="connsiteX6" fmla="*/ 1061 w 1440793"/>
                <a:gd name="connsiteY6" fmla="*/ 1281801 h 1518817"/>
                <a:gd name="connsiteX7" fmla="*/ 128061 w 1440793"/>
                <a:gd name="connsiteY7" fmla="*/ 1358001 h 1518817"/>
                <a:gd name="connsiteX8" fmla="*/ 497950 w 1440793"/>
                <a:gd name="connsiteY8" fmla="*/ 1322283 h 1518817"/>
                <a:gd name="connsiteX9" fmla="*/ 625743 w 1440793"/>
                <a:gd name="connsiteY9" fmla="*/ 1323076 h 1518817"/>
                <a:gd name="connsiteX10" fmla="*/ 709086 w 1440793"/>
                <a:gd name="connsiteY10" fmla="*/ 1511989 h 1518817"/>
                <a:gd name="connsiteX11" fmla="*/ 1376630 w 1440793"/>
                <a:gd name="connsiteY11" fmla="*/ 1469920 h 1518817"/>
                <a:gd name="connsiteX12" fmla="*/ 1391711 w 1440793"/>
                <a:gd name="connsiteY12" fmla="*/ 1399276 h 1518817"/>
                <a:gd name="connsiteX13" fmla="*/ 1177398 w 1440793"/>
                <a:gd name="connsiteY13" fmla="*/ 1370701 h 1518817"/>
                <a:gd name="connsiteX14" fmla="*/ 1074211 w 1440793"/>
                <a:gd name="connsiteY14" fmla="*/ 1265926 h 1518817"/>
                <a:gd name="connsiteX15" fmla="*/ 1023411 w 1440793"/>
                <a:gd name="connsiteY15" fmla="*/ 1056376 h 1518817"/>
                <a:gd name="connsiteX16" fmla="*/ 956736 w 1440793"/>
                <a:gd name="connsiteY16" fmla="*/ 1173851 h 1518817"/>
                <a:gd name="connsiteX17" fmla="*/ 1003567 w 1440793"/>
                <a:gd name="connsiteY17" fmla="*/ 1373876 h 1518817"/>
                <a:gd name="connsiteX18" fmla="*/ 868630 w 1440793"/>
                <a:gd name="connsiteY18" fmla="*/ 1383401 h 1518817"/>
                <a:gd name="connsiteX19" fmla="*/ 804336 w 1440793"/>
                <a:gd name="connsiteY19" fmla="*/ 1304026 h 1518817"/>
                <a:gd name="connsiteX20" fmla="*/ 953561 w 1440793"/>
                <a:gd name="connsiteY20" fmla="*/ 1173851 h 1518817"/>
                <a:gd name="connsiteX21" fmla="*/ 1020236 w 1440793"/>
                <a:gd name="connsiteY21" fmla="*/ 1056376 h 1518817"/>
                <a:gd name="connsiteX22" fmla="*/ 1221849 w 1440793"/>
                <a:gd name="connsiteY22" fmla="*/ 631719 h 1518817"/>
                <a:gd name="connsiteX23" fmla="*/ 1278205 w 1440793"/>
                <a:gd name="connsiteY23" fmla="*/ 234051 h 1518817"/>
                <a:gd name="connsiteX24" fmla="*/ 1411555 w 1440793"/>
                <a:gd name="connsiteY24" fmla="*/ 207857 h 1518817"/>
                <a:gd name="connsiteX0" fmla="*/ 1411555 w 1433049"/>
                <a:gd name="connsiteY0" fmla="*/ 207857 h 1513053"/>
                <a:gd name="connsiteX1" fmla="*/ 1205180 w 1433049"/>
                <a:gd name="connsiteY1" fmla="*/ 30058 h 1513053"/>
                <a:gd name="connsiteX2" fmla="*/ 999598 w 1433049"/>
                <a:gd name="connsiteY2" fmla="*/ 42757 h 1513053"/>
                <a:gd name="connsiteX3" fmla="*/ 886092 w 1433049"/>
                <a:gd name="connsiteY3" fmla="*/ 286439 h 1513053"/>
                <a:gd name="connsiteX4" fmla="*/ 359836 w 1433049"/>
                <a:gd name="connsiteY4" fmla="*/ 745226 h 1513053"/>
                <a:gd name="connsiteX5" fmla="*/ 121711 w 1433049"/>
                <a:gd name="connsiteY5" fmla="*/ 1173851 h 1513053"/>
                <a:gd name="connsiteX6" fmla="*/ 1061 w 1433049"/>
                <a:gd name="connsiteY6" fmla="*/ 1281801 h 1513053"/>
                <a:gd name="connsiteX7" fmla="*/ 128061 w 1433049"/>
                <a:gd name="connsiteY7" fmla="*/ 1358001 h 1513053"/>
                <a:gd name="connsiteX8" fmla="*/ 497950 w 1433049"/>
                <a:gd name="connsiteY8" fmla="*/ 1322283 h 1513053"/>
                <a:gd name="connsiteX9" fmla="*/ 625743 w 1433049"/>
                <a:gd name="connsiteY9" fmla="*/ 1323076 h 1513053"/>
                <a:gd name="connsiteX10" fmla="*/ 820211 w 1433049"/>
                <a:gd name="connsiteY10" fmla="*/ 1505639 h 1513053"/>
                <a:gd name="connsiteX11" fmla="*/ 1376630 w 1433049"/>
                <a:gd name="connsiteY11" fmla="*/ 1469920 h 1513053"/>
                <a:gd name="connsiteX12" fmla="*/ 1391711 w 1433049"/>
                <a:gd name="connsiteY12" fmla="*/ 1399276 h 1513053"/>
                <a:gd name="connsiteX13" fmla="*/ 1177398 w 1433049"/>
                <a:gd name="connsiteY13" fmla="*/ 1370701 h 1513053"/>
                <a:gd name="connsiteX14" fmla="*/ 1074211 w 1433049"/>
                <a:gd name="connsiteY14" fmla="*/ 1265926 h 1513053"/>
                <a:gd name="connsiteX15" fmla="*/ 1023411 w 1433049"/>
                <a:gd name="connsiteY15" fmla="*/ 1056376 h 1513053"/>
                <a:gd name="connsiteX16" fmla="*/ 956736 w 1433049"/>
                <a:gd name="connsiteY16" fmla="*/ 1173851 h 1513053"/>
                <a:gd name="connsiteX17" fmla="*/ 1003567 w 1433049"/>
                <a:gd name="connsiteY17" fmla="*/ 1373876 h 1513053"/>
                <a:gd name="connsiteX18" fmla="*/ 868630 w 1433049"/>
                <a:gd name="connsiteY18" fmla="*/ 1383401 h 1513053"/>
                <a:gd name="connsiteX19" fmla="*/ 804336 w 1433049"/>
                <a:gd name="connsiteY19" fmla="*/ 1304026 h 1513053"/>
                <a:gd name="connsiteX20" fmla="*/ 953561 w 1433049"/>
                <a:gd name="connsiteY20" fmla="*/ 1173851 h 1513053"/>
                <a:gd name="connsiteX21" fmla="*/ 1020236 w 1433049"/>
                <a:gd name="connsiteY21" fmla="*/ 1056376 h 1513053"/>
                <a:gd name="connsiteX22" fmla="*/ 1221849 w 1433049"/>
                <a:gd name="connsiteY22" fmla="*/ 631719 h 1513053"/>
                <a:gd name="connsiteX23" fmla="*/ 1278205 w 1433049"/>
                <a:gd name="connsiteY23" fmla="*/ 234051 h 1513053"/>
                <a:gd name="connsiteX24" fmla="*/ 1411555 w 1433049"/>
                <a:gd name="connsiteY24" fmla="*/ 207857 h 1513053"/>
                <a:gd name="connsiteX0" fmla="*/ 1411555 w 1433049"/>
                <a:gd name="connsiteY0" fmla="*/ 207857 h 1507306"/>
                <a:gd name="connsiteX1" fmla="*/ 1205180 w 1433049"/>
                <a:gd name="connsiteY1" fmla="*/ 30058 h 1507306"/>
                <a:gd name="connsiteX2" fmla="*/ 999598 w 1433049"/>
                <a:gd name="connsiteY2" fmla="*/ 42757 h 1507306"/>
                <a:gd name="connsiteX3" fmla="*/ 886092 w 1433049"/>
                <a:gd name="connsiteY3" fmla="*/ 286439 h 1507306"/>
                <a:gd name="connsiteX4" fmla="*/ 359836 w 1433049"/>
                <a:gd name="connsiteY4" fmla="*/ 745226 h 1507306"/>
                <a:gd name="connsiteX5" fmla="*/ 121711 w 1433049"/>
                <a:gd name="connsiteY5" fmla="*/ 1173851 h 1507306"/>
                <a:gd name="connsiteX6" fmla="*/ 1061 w 1433049"/>
                <a:gd name="connsiteY6" fmla="*/ 1281801 h 1507306"/>
                <a:gd name="connsiteX7" fmla="*/ 128061 w 1433049"/>
                <a:gd name="connsiteY7" fmla="*/ 1358001 h 1507306"/>
                <a:gd name="connsiteX8" fmla="*/ 497950 w 1433049"/>
                <a:gd name="connsiteY8" fmla="*/ 1322283 h 1507306"/>
                <a:gd name="connsiteX9" fmla="*/ 625743 w 1433049"/>
                <a:gd name="connsiteY9" fmla="*/ 1323076 h 1507306"/>
                <a:gd name="connsiteX10" fmla="*/ 820211 w 1433049"/>
                <a:gd name="connsiteY10" fmla="*/ 1505639 h 1507306"/>
                <a:gd name="connsiteX11" fmla="*/ 1376630 w 1433049"/>
                <a:gd name="connsiteY11" fmla="*/ 1469920 h 1507306"/>
                <a:gd name="connsiteX12" fmla="*/ 1391711 w 1433049"/>
                <a:gd name="connsiteY12" fmla="*/ 1399276 h 1507306"/>
                <a:gd name="connsiteX13" fmla="*/ 1177398 w 1433049"/>
                <a:gd name="connsiteY13" fmla="*/ 1370701 h 1507306"/>
                <a:gd name="connsiteX14" fmla="*/ 1074211 w 1433049"/>
                <a:gd name="connsiteY14" fmla="*/ 1265926 h 1507306"/>
                <a:gd name="connsiteX15" fmla="*/ 1023411 w 1433049"/>
                <a:gd name="connsiteY15" fmla="*/ 1056376 h 1507306"/>
                <a:gd name="connsiteX16" fmla="*/ 956736 w 1433049"/>
                <a:gd name="connsiteY16" fmla="*/ 1173851 h 1507306"/>
                <a:gd name="connsiteX17" fmla="*/ 1003567 w 1433049"/>
                <a:gd name="connsiteY17" fmla="*/ 1373876 h 1507306"/>
                <a:gd name="connsiteX18" fmla="*/ 868630 w 1433049"/>
                <a:gd name="connsiteY18" fmla="*/ 1383401 h 1507306"/>
                <a:gd name="connsiteX19" fmla="*/ 804336 w 1433049"/>
                <a:gd name="connsiteY19" fmla="*/ 1304026 h 1507306"/>
                <a:gd name="connsiteX20" fmla="*/ 953561 w 1433049"/>
                <a:gd name="connsiteY20" fmla="*/ 1173851 h 1507306"/>
                <a:gd name="connsiteX21" fmla="*/ 1020236 w 1433049"/>
                <a:gd name="connsiteY21" fmla="*/ 1056376 h 1507306"/>
                <a:gd name="connsiteX22" fmla="*/ 1221849 w 1433049"/>
                <a:gd name="connsiteY22" fmla="*/ 631719 h 1507306"/>
                <a:gd name="connsiteX23" fmla="*/ 1278205 w 1433049"/>
                <a:gd name="connsiteY23" fmla="*/ 234051 h 1507306"/>
                <a:gd name="connsiteX24" fmla="*/ 1411555 w 1433049"/>
                <a:gd name="connsiteY24" fmla="*/ 207857 h 1507306"/>
                <a:gd name="connsiteX0" fmla="*/ 1411555 w 1433049"/>
                <a:gd name="connsiteY0" fmla="*/ 207857 h 1512634"/>
                <a:gd name="connsiteX1" fmla="*/ 1205180 w 1433049"/>
                <a:gd name="connsiteY1" fmla="*/ 30058 h 1512634"/>
                <a:gd name="connsiteX2" fmla="*/ 999598 w 1433049"/>
                <a:gd name="connsiteY2" fmla="*/ 42757 h 1512634"/>
                <a:gd name="connsiteX3" fmla="*/ 886092 w 1433049"/>
                <a:gd name="connsiteY3" fmla="*/ 286439 h 1512634"/>
                <a:gd name="connsiteX4" fmla="*/ 359836 w 1433049"/>
                <a:gd name="connsiteY4" fmla="*/ 745226 h 1512634"/>
                <a:gd name="connsiteX5" fmla="*/ 121711 w 1433049"/>
                <a:gd name="connsiteY5" fmla="*/ 1173851 h 1512634"/>
                <a:gd name="connsiteX6" fmla="*/ 1061 w 1433049"/>
                <a:gd name="connsiteY6" fmla="*/ 1281801 h 1512634"/>
                <a:gd name="connsiteX7" fmla="*/ 128061 w 1433049"/>
                <a:gd name="connsiteY7" fmla="*/ 1358001 h 1512634"/>
                <a:gd name="connsiteX8" fmla="*/ 497950 w 1433049"/>
                <a:gd name="connsiteY8" fmla="*/ 1322283 h 1512634"/>
                <a:gd name="connsiteX9" fmla="*/ 657493 w 1433049"/>
                <a:gd name="connsiteY9" fmla="*/ 1329426 h 1512634"/>
                <a:gd name="connsiteX10" fmla="*/ 820211 w 1433049"/>
                <a:gd name="connsiteY10" fmla="*/ 1505639 h 1512634"/>
                <a:gd name="connsiteX11" fmla="*/ 1376630 w 1433049"/>
                <a:gd name="connsiteY11" fmla="*/ 1469920 h 1512634"/>
                <a:gd name="connsiteX12" fmla="*/ 1391711 w 1433049"/>
                <a:gd name="connsiteY12" fmla="*/ 1399276 h 1512634"/>
                <a:gd name="connsiteX13" fmla="*/ 1177398 w 1433049"/>
                <a:gd name="connsiteY13" fmla="*/ 1370701 h 1512634"/>
                <a:gd name="connsiteX14" fmla="*/ 1074211 w 1433049"/>
                <a:gd name="connsiteY14" fmla="*/ 1265926 h 1512634"/>
                <a:gd name="connsiteX15" fmla="*/ 1023411 w 1433049"/>
                <a:gd name="connsiteY15" fmla="*/ 1056376 h 1512634"/>
                <a:gd name="connsiteX16" fmla="*/ 956736 w 1433049"/>
                <a:gd name="connsiteY16" fmla="*/ 1173851 h 1512634"/>
                <a:gd name="connsiteX17" fmla="*/ 1003567 w 1433049"/>
                <a:gd name="connsiteY17" fmla="*/ 1373876 h 1512634"/>
                <a:gd name="connsiteX18" fmla="*/ 868630 w 1433049"/>
                <a:gd name="connsiteY18" fmla="*/ 1383401 h 1512634"/>
                <a:gd name="connsiteX19" fmla="*/ 804336 w 1433049"/>
                <a:gd name="connsiteY19" fmla="*/ 1304026 h 1512634"/>
                <a:gd name="connsiteX20" fmla="*/ 953561 w 1433049"/>
                <a:gd name="connsiteY20" fmla="*/ 1173851 h 1512634"/>
                <a:gd name="connsiteX21" fmla="*/ 1020236 w 1433049"/>
                <a:gd name="connsiteY21" fmla="*/ 1056376 h 1512634"/>
                <a:gd name="connsiteX22" fmla="*/ 1221849 w 1433049"/>
                <a:gd name="connsiteY22" fmla="*/ 631719 h 1512634"/>
                <a:gd name="connsiteX23" fmla="*/ 1278205 w 1433049"/>
                <a:gd name="connsiteY23" fmla="*/ 234051 h 1512634"/>
                <a:gd name="connsiteX24" fmla="*/ 1411555 w 1433049"/>
                <a:gd name="connsiteY24" fmla="*/ 207857 h 151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33049" h="1512634">
                  <a:moveTo>
                    <a:pt x="1411555" y="207857"/>
                  </a:moveTo>
                  <a:cubicBezTo>
                    <a:pt x="1423792" y="157818"/>
                    <a:pt x="1273839" y="57575"/>
                    <a:pt x="1205180" y="30058"/>
                  </a:cubicBezTo>
                  <a:cubicBezTo>
                    <a:pt x="1136521" y="2541"/>
                    <a:pt x="1090879" y="-26167"/>
                    <a:pt x="999598" y="42757"/>
                  </a:cubicBezTo>
                  <a:cubicBezTo>
                    <a:pt x="945154" y="83866"/>
                    <a:pt x="992719" y="169361"/>
                    <a:pt x="886092" y="286439"/>
                  </a:cubicBezTo>
                  <a:cubicBezTo>
                    <a:pt x="779465" y="403517"/>
                    <a:pt x="647967" y="425609"/>
                    <a:pt x="359836" y="745226"/>
                  </a:cubicBezTo>
                  <a:cubicBezTo>
                    <a:pt x="280461" y="852382"/>
                    <a:pt x="201086" y="1030976"/>
                    <a:pt x="121711" y="1173851"/>
                  </a:cubicBezTo>
                  <a:cubicBezTo>
                    <a:pt x="81494" y="1209834"/>
                    <a:pt x="15084" y="1224387"/>
                    <a:pt x="1061" y="1281801"/>
                  </a:cubicBezTo>
                  <a:cubicBezTo>
                    <a:pt x="-6226" y="1311634"/>
                    <a:pt x="22757" y="1347947"/>
                    <a:pt x="128061" y="1358001"/>
                  </a:cubicBezTo>
                  <a:cubicBezTo>
                    <a:pt x="236276" y="1355620"/>
                    <a:pt x="389735" y="1324664"/>
                    <a:pt x="497950" y="1322283"/>
                  </a:cubicBezTo>
                  <a:cubicBezTo>
                    <a:pt x="540548" y="1322547"/>
                    <a:pt x="603783" y="1298867"/>
                    <a:pt x="657493" y="1329426"/>
                  </a:cubicBezTo>
                  <a:cubicBezTo>
                    <a:pt x="711203" y="1359985"/>
                    <a:pt x="700355" y="1482223"/>
                    <a:pt x="820211" y="1505639"/>
                  </a:cubicBezTo>
                  <a:cubicBezTo>
                    <a:pt x="940067" y="1529055"/>
                    <a:pt x="1281380" y="1487647"/>
                    <a:pt x="1376630" y="1469920"/>
                  </a:cubicBezTo>
                  <a:cubicBezTo>
                    <a:pt x="1471880" y="1452193"/>
                    <a:pt x="1424916" y="1415813"/>
                    <a:pt x="1391711" y="1399276"/>
                  </a:cubicBezTo>
                  <a:cubicBezTo>
                    <a:pt x="1358506" y="1382739"/>
                    <a:pt x="1240104" y="1391339"/>
                    <a:pt x="1177398" y="1370701"/>
                  </a:cubicBezTo>
                  <a:cubicBezTo>
                    <a:pt x="1100140" y="1371494"/>
                    <a:pt x="1108607" y="1300851"/>
                    <a:pt x="1074211" y="1265926"/>
                  </a:cubicBezTo>
                  <a:lnTo>
                    <a:pt x="1023411" y="1056376"/>
                  </a:lnTo>
                  <a:lnTo>
                    <a:pt x="956736" y="1173851"/>
                  </a:lnTo>
                  <a:lnTo>
                    <a:pt x="1003567" y="1373876"/>
                  </a:lnTo>
                  <a:lnTo>
                    <a:pt x="868630" y="1383401"/>
                  </a:lnTo>
                  <a:cubicBezTo>
                    <a:pt x="835425" y="1371759"/>
                    <a:pt x="790181" y="1338951"/>
                    <a:pt x="804336" y="1304026"/>
                  </a:cubicBezTo>
                  <a:cubicBezTo>
                    <a:pt x="818491" y="1269101"/>
                    <a:pt x="903819" y="1217243"/>
                    <a:pt x="953561" y="1173851"/>
                  </a:cubicBezTo>
                  <a:lnTo>
                    <a:pt x="1020236" y="1056376"/>
                  </a:lnTo>
                  <a:cubicBezTo>
                    <a:pt x="1056219" y="983880"/>
                    <a:pt x="1178854" y="768773"/>
                    <a:pt x="1221849" y="631719"/>
                  </a:cubicBezTo>
                  <a:cubicBezTo>
                    <a:pt x="1264844" y="494665"/>
                    <a:pt x="1273575" y="372561"/>
                    <a:pt x="1278205" y="234051"/>
                  </a:cubicBezTo>
                  <a:cubicBezTo>
                    <a:pt x="1349907" y="211032"/>
                    <a:pt x="1399969" y="255235"/>
                    <a:pt x="1411555" y="207857"/>
                  </a:cubicBezTo>
                  <a:close/>
                </a:path>
              </a:pathLst>
            </a:cu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4203510" y="709684"/>
              <a:ext cx="2188157" cy="5404513"/>
            </a:xfrm>
            <a:custGeom>
              <a:avLst/>
              <a:gdLst>
                <a:gd name="connsiteX0" fmla="*/ 0 w 2183642"/>
                <a:gd name="connsiteY0" fmla="*/ 3616656 h 5404513"/>
                <a:gd name="connsiteX1" fmla="*/ 150126 w 2183642"/>
                <a:gd name="connsiteY1" fmla="*/ 586853 h 5404513"/>
                <a:gd name="connsiteX2" fmla="*/ 1132765 w 2183642"/>
                <a:gd name="connsiteY2" fmla="*/ 0 h 5404513"/>
                <a:gd name="connsiteX3" fmla="*/ 2183642 w 2183642"/>
                <a:gd name="connsiteY3" fmla="*/ 1023582 h 5404513"/>
                <a:gd name="connsiteX4" fmla="*/ 2047165 w 2183642"/>
                <a:gd name="connsiteY4" fmla="*/ 4763068 h 5404513"/>
                <a:gd name="connsiteX5" fmla="*/ 1037230 w 2183642"/>
                <a:gd name="connsiteY5" fmla="*/ 5404513 h 5404513"/>
                <a:gd name="connsiteX0" fmla="*/ 0 w 2183642"/>
                <a:gd name="connsiteY0" fmla="*/ 3616656 h 5404513"/>
                <a:gd name="connsiteX1" fmla="*/ 150126 w 2183642"/>
                <a:gd name="connsiteY1" fmla="*/ 586853 h 5404513"/>
                <a:gd name="connsiteX2" fmla="*/ 1132765 w 2183642"/>
                <a:gd name="connsiteY2" fmla="*/ 0 h 5404513"/>
                <a:gd name="connsiteX3" fmla="*/ 2183642 w 2183642"/>
                <a:gd name="connsiteY3" fmla="*/ 1023582 h 5404513"/>
                <a:gd name="connsiteX4" fmla="*/ 2047165 w 2183642"/>
                <a:gd name="connsiteY4" fmla="*/ 4763068 h 5404513"/>
                <a:gd name="connsiteX5" fmla="*/ 1037230 w 2183642"/>
                <a:gd name="connsiteY5" fmla="*/ 5404513 h 5404513"/>
                <a:gd name="connsiteX0" fmla="*/ 0 w 2188157"/>
                <a:gd name="connsiteY0" fmla="*/ 3616656 h 5404513"/>
                <a:gd name="connsiteX1" fmla="*/ 150126 w 2188157"/>
                <a:gd name="connsiteY1" fmla="*/ 586853 h 5404513"/>
                <a:gd name="connsiteX2" fmla="*/ 1132765 w 2188157"/>
                <a:gd name="connsiteY2" fmla="*/ 0 h 5404513"/>
                <a:gd name="connsiteX3" fmla="*/ 2183642 w 2188157"/>
                <a:gd name="connsiteY3" fmla="*/ 1023582 h 5404513"/>
                <a:gd name="connsiteX4" fmla="*/ 2047165 w 2188157"/>
                <a:gd name="connsiteY4" fmla="*/ 4763068 h 5404513"/>
                <a:gd name="connsiteX5" fmla="*/ 1037230 w 2188157"/>
                <a:gd name="connsiteY5" fmla="*/ 5404513 h 5404513"/>
                <a:gd name="connsiteX0" fmla="*/ 0 w 2188157"/>
                <a:gd name="connsiteY0" fmla="*/ 3616656 h 5404513"/>
                <a:gd name="connsiteX1" fmla="*/ 150126 w 2188157"/>
                <a:gd name="connsiteY1" fmla="*/ 586853 h 5404513"/>
                <a:gd name="connsiteX2" fmla="*/ 1132765 w 2188157"/>
                <a:gd name="connsiteY2" fmla="*/ 0 h 5404513"/>
                <a:gd name="connsiteX3" fmla="*/ 2183642 w 2188157"/>
                <a:gd name="connsiteY3" fmla="*/ 1023582 h 5404513"/>
                <a:gd name="connsiteX4" fmla="*/ 2047165 w 2188157"/>
                <a:gd name="connsiteY4" fmla="*/ 4763068 h 5404513"/>
                <a:gd name="connsiteX5" fmla="*/ 1037230 w 2188157"/>
                <a:gd name="connsiteY5" fmla="*/ 5404513 h 5404513"/>
                <a:gd name="connsiteX0" fmla="*/ 0 w 2188157"/>
                <a:gd name="connsiteY0" fmla="*/ 3616656 h 5404513"/>
                <a:gd name="connsiteX1" fmla="*/ 150126 w 2188157"/>
                <a:gd name="connsiteY1" fmla="*/ 586853 h 5404513"/>
                <a:gd name="connsiteX2" fmla="*/ 1132765 w 2188157"/>
                <a:gd name="connsiteY2" fmla="*/ 0 h 5404513"/>
                <a:gd name="connsiteX3" fmla="*/ 2183642 w 2188157"/>
                <a:gd name="connsiteY3" fmla="*/ 1023582 h 5404513"/>
                <a:gd name="connsiteX4" fmla="*/ 2047165 w 2188157"/>
                <a:gd name="connsiteY4" fmla="*/ 4763068 h 5404513"/>
                <a:gd name="connsiteX5" fmla="*/ 1037230 w 2188157"/>
                <a:gd name="connsiteY5" fmla="*/ 5404513 h 5404513"/>
                <a:gd name="connsiteX0" fmla="*/ 0 w 2188157"/>
                <a:gd name="connsiteY0" fmla="*/ 3616656 h 5404513"/>
                <a:gd name="connsiteX1" fmla="*/ 150126 w 2188157"/>
                <a:gd name="connsiteY1" fmla="*/ 586853 h 5404513"/>
                <a:gd name="connsiteX2" fmla="*/ 1132765 w 2188157"/>
                <a:gd name="connsiteY2" fmla="*/ 0 h 5404513"/>
                <a:gd name="connsiteX3" fmla="*/ 2183642 w 2188157"/>
                <a:gd name="connsiteY3" fmla="*/ 1023582 h 5404513"/>
                <a:gd name="connsiteX4" fmla="*/ 2047165 w 2188157"/>
                <a:gd name="connsiteY4" fmla="*/ 4763068 h 5404513"/>
                <a:gd name="connsiteX5" fmla="*/ 1037230 w 2188157"/>
                <a:gd name="connsiteY5" fmla="*/ 5404513 h 5404513"/>
                <a:gd name="connsiteX0" fmla="*/ 0 w 2188157"/>
                <a:gd name="connsiteY0" fmla="*/ 3616656 h 5404513"/>
                <a:gd name="connsiteX1" fmla="*/ 150126 w 2188157"/>
                <a:gd name="connsiteY1" fmla="*/ 586853 h 5404513"/>
                <a:gd name="connsiteX2" fmla="*/ 1132765 w 2188157"/>
                <a:gd name="connsiteY2" fmla="*/ 0 h 5404513"/>
                <a:gd name="connsiteX3" fmla="*/ 2183642 w 2188157"/>
                <a:gd name="connsiteY3" fmla="*/ 1023582 h 5404513"/>
                <a:gd name="connsiteX4" fmla="*/ 2047165 w 2188157"/>
                <a:gd name="connsiteY4" fmla="*/ 4763068 h 5404513"/>
                <a:gd name="connsiteX5" fmla="*/ 1037230 w 2188157"/>
                <a:gd name="connsiteY5" fmla="*/ 5404513 h 5404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8157" h="5404513">
                  <a:moveTo>
                    <a:pt x="0" y="3616656"/>
                  </a:moveTo>
                  <a:lnTo>
                    <a:pt x="150126" y="586853"/>
                  </a:lnTo>
                  <a:cubicBezTo>
                    <a:pt x="232403" y="69767"/>
                    <a:pt x="759976" y="356"/>
                    <a:pt x="1132765" y="0"/>
                  </a:cubicBezTo>
                  <a:cubicBezTo>
                    <a:pt x="2061701" y="22106"/>
                    <a:pt x="2219113" y="499032"/>
                    <a:pt x="2183642" y="1023582"/>
                  </a:cubicBezTo>
                  <a:lnTo>
                    <a:pt x="2047165" y="4763068"/>
                  </a:lnTo>
                  <a:cubicBezTo>
                    <a:pt x="1939120" y="5434083"/>
                    <a:pt x="1511987" y="5343098"/>
                    <a:pt x="1037230" y="5404513"/>
                  </a:cubicBezTo>
                </a:path>
              </a:pathLst>
            </a:custGeom>
            <a:noFill/>
            <a:ln w="50800" cap="rnd">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Picture 16" descr="A picture containing stone, graffiti&#10;&#10;Description automatically generated">
            <a:extLst>
              <a:ext uri="{FF2B5EF4-FFF2-40B4-BE49-F238E27FC236}">
                <a16:creationId xmlns:a16="http://schemas.microsoft.com/office/drawing/2014/main" id="{42991366-877A-48C3-908C-630C9B6B08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93392" y="0"/>
            <a:ext cx="5157216" cy="6858000"/>
          </a:xfrm>
          <a:prstGeom prst="rect">
            <a:avLst/>
          </a:prstGeom>
        </p:spPr>
      </p:pic>
      <p:sp>
        <p:nvSpPr>
          <p:cNvPr id="2" name="Text Placeholder 1"/>
          <p:cNvSpPr>
            <a:spLocks noGrp="1"/>
          </p:cNvSpPr>
          <p:nvPr>
            <p:ph type="body" sz="quarter" idx="10"/>
          </p:nvPr>
        </p:nvSpPr>
        <p:spPr/>
        <p:txBody>
          <a:bodyPr/>
          <a:lstStyle/>
          <a:p>
            <a:r>
              <a:rPr lang="en-US"/>
              <a:t>“Shasu of Yahweh” inscription from Soleb, 14th century BC</a:t>
            </a:r>
          </a:p>
        </p:txBody>
      </p:sp>
      <p:sp>
        <p:nvSpPr>
          <p:cNvPr id="3" name="Text Placeholder 2"/>
          <p:cNvSpPr>
            <a:spLocks noGrp="1"/>
          </p:cNvSpPr>
          <p:nvPr>
            <p:ph type="body" sz="quarter" idx="12"/>
          </p:nvPr>
        </p:nvSpPr>
        <p:spPr/>
        <p:txBody>
          <a:bodyPr/>
          <a:lstStyle/>
          <a:p>
            <a:r>
              <a:rPr lang="en-US" dirty="0"/>
              <a:t>4:9</a:t>
            </a:r>
          </a:p>
        </p:txBody>
      </p:sp>
      <p:sp>
        <p:nvSpPr>
          <p:cNvPr id="4" name="Title 3"/>
          <p:cNvSpPr>
            <a:spLocks noGrp="1"/>
          </p:cNvSpPr>
          <p:nvPr>
            <p:ph type="title"/>
          </p:nvPr>
        </p:nvSpPr>
        <p:spPr>
          <a:xfrm>
            <a:off x="0" y="0"/>
            <a:ext cx="9144000" cy="369332"/>
          </a:xfrm>
        </p:spPr>
        <p:txBody>
          <a:bodyPr/>
          <a:lstStyle/>
          <a:p>
            <a:r>
              <a:rPr lang="en-US" dirty="0"/>
              <a:t>Then David replied . . . and said, “As Yahweh lives”</a:t>
            </a:r>
          </a:p>
        </p:txBody>
      </p:sp>
    </p:spTree>
    <p:extLst>
      <p:ext uri="{BB962C8B-B14F-4D97-AF65-F5344CB8AC3E}">
        <p14:creationId xmlns:p14="http://schemas.microsoft.com/office/powerpoint/2010/main" val="39134909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itting, table, small, stone&#10;&#10;Description automatically generated">
            <a:extLst>
              <a:ext uri="{FF2B5EF4-FFF2-40B4-BE49-F238E27FC236}">
                <a16:creationId xmlns:a16="http://schemas.microsoft.com/office/drawing/2014/main" id="{84CB1D18-C136-4D6C-B1AC-C43A125C51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2260" y="133950"/>
            <a:ext cx="5439477" cy="6516945"/>
          </a:xfrm>
          <a:prstGeom prst="rect">
            <a:avLst/>
          </a:prstGeom>
        </p:spPr>
      </p:pic>
      <p:sp>
        <p:nvSpPr>
          <p:cNvPr id="2" name="Text Placeholder 1"/>
          <p:cNvSpPr>
            <a:spLocks noGrp="1"/>
          </p:cNvSpPr>
          <p:nvPr>
            <p:ph type="body" sz="quarter" idx="10"/>
          </p:nvPr>
        </p:nvSpPr>
        <p:spPr/>
        <p:txBody>
          <a:bodyPr/>
          <a:lstStyle/>
          <a:p>
            <a:r>
              <a:rPr lang="en-US" dirty="0"/>
              <a:t>Neo-Assyrian record of a slave sale with Egyptian-style seal impressions, from Nimrud, 665 BC</a:t>
            </a:r>
          </a:p>
        </p:txBody>
      </p:sp>
      <p:sp>
        <p:nvSpPr>
          <p:cNvPr id="3" name="Text Placeholder 2"/>
          <p:cNvSpPr>
            <a:spLocks noGrp="1"/>
          </p:cNvSpPr>
          <p:nvPr>
            <p:ph type="body" sz="quarter" idx="12"/>
          </p:nvPr>
        </p:nvSpPr>
        <p:spPr/>
        <p:txBody>
          <a:bodyPr/>
          <a:lstStyle/>
          <a:p>
            <a:r>
              <a:rPr lang="en-US" dirty="0"/>
              <a:t>4:9</a:t>
            </a:r>
          </a:p>
        </p:txBody>
      </p:sp>
      <p:sp>
        <p:nvSpPr>
          <p:cNvPr id="4" name="Title 3"/>
          <p:cNvSpPr>
            <a:spLocks noGrp="1"/>
          </p:cNvSpPr>
          <p:nvPr>
            <p:ph type="title"/>
          </p:nvPr>
        </p:nvSpPr>
        <p:spPr>
          <a:xfrm>
            <a:off x="0" y="0"/>
            <a:ext cx="9144000" cy="369332"/>
          </a:xfrm>
        </p:spPr>
        <p:txBody>
          <a:bodyPr/>
          <a:lstStyle/>
          <a:p>
            <a:r>
              <a:rPr lang="en-US" dirty="0"/>
              <a:t>Then David replied . . . and said, “As Yahweh lives, who has redeemed my life from all distress”</a:t>
            </a:r>
          </a:p>
        </p:txBody>
      </p:sp>
    </p:spTree>
    <p:extLst>
      <p:ext uri="{BB962C8B-B14F-4D97-AF65-F5344CB8AC3E}">
        <p14:creationId xmlns:p14="http://schemas.microsoft.com/office/powerpoint/2010/main" val="25068656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19 Museum\Rome Museums\Spartacus Exhibit\Fresco with scene showing sale of female slave, AD 62-79, tb0518173972.jpg"/>
          <p:cNvPicPr>
            <a:picLocks noChangeAspect="1" noChangeArrowheads="1"/>
          </p:cNvPicPr>
          <p:nvPr/>
        </p:nvPicPr>
        <p:blipFill rotWithShape="1">
          <a:blip r:embed="rId3">
            <a:extLst>
              <a:ext uri="{28A0092B-C50C-407E-A947-70E740481C1C}">
                <a14:useLocalDpi xmlns:a14="http://schemas.microsoft.com/office/drawing/2010/main" val="0"/>
              </a:ext>
            </a:extLst>
          </a:blip>
          <a:srcRect t="2754" b="1684"/>
          <a:stretch/>
        </p:blipFill>
        <p:spPr bwMode="auto">
          <a:xfrm>
            <a:off x="0" y="190501"/>
            <a:ext cx="9144000" cy="66675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Fresco of the sale of a female slave, AD 62–79</a:t>
            </a:r>
          </a:p>
        </p:txBody>
      </p:sp>
      <p:sp>
        <p:nvSpPr>
          <p:cNvPr id="3" name="Text Placeholder 2"/>
          <p:cNvSpPr>
            <a:spLocks noGrp="1"/>
          </p:cNvSpPr>
          <p:nvPr>
            <p:ph type="body" sz="quarter" idx="12"/>
          </p:nvPr>
        </p:nvSpPr>
        <p:spPr/>
        <p:txBody>
          <a:bodyPr/>
          <a:lstStyle/>
          <a:p>
            <a:r>
              <a:rPr lang="en-US" dirty="0"/>
              <a:t>4:9</a:t>
            </a:r>
          </a:p>
        </p:txBody>
      </p:sp>
      <p:sp>
        <p:nvSpPr>
          <p:cNvPr id="4" name="Title 3"/>
          <p:cNvSpPr>
            <a:spLocks noGrp="1"/>
          </p:cNvSpPr>
          <p:nvPr>
            <p:ph type="title"/>
          </p:nvPr>
        </p:nvSpPr>
        <p:spPr>
          <a:xfrm>
            <a:off x="0" y="0"/>
            <a:ext cx="9144000" cy="369332"/>
          </a:xfrm>
        </p:spPr>
        <p:txBody>
          <a:bodyPr/>
          <a:lstStyle/>
          <a:p>
            <a:r>
              <a:rPr lang="en-US" dirty="0"/>
              <a:t>Then David replied . . . and said, “As Yahweh lives, who has redeemed my life from all distress”</a:t>
            </a:r>
          </a:p>
        </p:txBody>
      </p:sp>
    </p:spTree>
    <p:extLst>
      <p:ext uri="{BB962C8B-B14F-4D97-AF65-F5344CB8AC3E}">
        <p14:creationId xmlns:p14="http://schemas.microsoft.com/office/powerpoint/2010/main" val="17881697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close up of a rock&#10;&#10;Description automatically generated">
            <a:extLst>
              <a:ext uri="{FF2B5EF4-FFF2-40B4-BE49-F238E27FC236}">
                <a16:creationId xmlns:a16="http://schemas.microsoft.com/office/drawing/2014/main" id="{4032DD1C-3AF8-4BA9-94C2-C51E2B5F16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Hebron (Tell Rumeida) and the Machpelah (aerial view from the south)</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When Ish-bosheth, Saul’s son, heard that Abner was dead in Hebron, his courage failed</a:t>
            </a:r>
          </a:p>
        </p:txBody>
      </p:sp>
      <p:sp>
        <p:nvSpPr>
          <p:cNvPr id="7" name="Line 11"/>
          <p:cNvSpPr>
            <a:spLocks noChangeShapeType="1"/>
          </p:cNvSpPr>
          <p:nvPr/>
        </p:nvSpPr>
        <p:spPr bwMode="auto">
          <a:xfrm>
            <a:off x="8286750" y="2262592"/>
            <a:ext cx="155776" cy="420765"/>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8" name="Text Box 12"/>
          <p:cNvSpPr txBox="1">
            <a:spLocks noChangeArrowheads="1"/>
          </p:cNvSpPr>
          <p:nvPr/>
        </p:nvSpPr>
        <p:spPr bwMode="auto">
          <a:xfrm>
            <a:off x="7124700" y="1616261"/>
            <a:ext cx="1786566" cy="646331"/>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Tomb of the Patriarchs</a:t>
            </a:r>
          </a:p>
        </p:txBody>
      </p:sp>
      <p:sp>
        <p:nvSpPr>
          <p:cNvPr id="9" name="Text Box 32"/>
          <p:cNvSpPr txBox="1">
            <a:spLocks noChangeArrowheads="1"/>
          </p:cNvSpPr>
          <p:nvPr/>
        </p:nvSpPr>
        <p:spPr bwMode="auto">
          <a:xfrm>
            <a:off x="1977390" y="3489801"/>
            <a:ext cx="2035486" cy="369332"/>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Tell Rumeida</a:t>
            </a:r>
          </a:p>
        </p:txBody>
      </p:sp>
      <p:sp>
        <p:nvSpPr>
          <p:cNvPr id="10" name="Freeform 9"/>
          <p:cNvSpPr/>
          <p:nvPr/>
        </p:nvSpPr>
        <p:spPr>
          <a:xfrm>
            <a:off x="-4986" y="2996886"/>
            <a:ext cx="5742034" cy="1598576"/>
          </a:xfrm>
          <a:custGeom>
            <a:avLst/>
            <a:gdLst>
              <a:gd name="connsiteX0" fmla="*/ 0 w 7895771"/>
              <a:gd name="connsiteY0" fmla="*/ 478972 h 3512457"/>
              <a:gd name="connsiteX1" fmla="*/ 2714171 w 7895771"/>
              <a:gd name="connsiteY1" fmla="*/ 0 h 3512457"/>
              <a:gd name="connsiteX2" fmla="*/ 7895771 w 7895771"/>
              <a:gd name="connsiteY2" fmla="*/ 1465943 h 3512457"/>
              <a:gd name="connsiteX3" fmla="*/ 3439885 w 7895771"/>
              <a:gd name="connsiteY3" fmla="*/ 3512457 h 3512457"/>
              <a:gd name="connsiteX4" fmla="*/ 0 w 7895771"/>
              <a:gd name="connsiteY4" fmla="*/ 2554514 h 3512457"/>
              <a:gd name="connsiteX0" fmla="*/ 0 w 7899046"/>
              <a:gd name="connsiteY0" fmla="*/ 478972 h 3512457"/>
              <a:gd name="connsiteX1" fmla="*/ 2714171 w 7899046"/>
              <a:gd name="connsiteY1" fmla="*/ 0 h 3512457"/>
              <a:gd name="connsiteX2" fmla="*/ 7895771 w 7899046"/>
              <a:gd name="connsiteY2" fmla="*/ 1465943 h 3512457"/>
              <a:gd name="connsiteX3" fmla="*/ 3439885 w 7899046"/>
              <a:gd name="connsiteY3" fmla="*/ 3512457 h 3512457"/>
              <a:gd name="connsiteX4" fmla="*/ 0 w 7899046"/>
              <a:gd name="connsiteY4" fmla="*/ 2554514 h 3512457"/>
              <a:gd name="connsiteX0" fmla="*/ 0 w 7899046"/>
              <a:gd name="connsiteY0" fmla="*/ 512614 h 3546099"/>
              <a:gd name="connsiteX1" fmla="*/ 2714171 w 7899046"/>
              <a:gd name="connsiteY1" fmla="*/ 33642 h 3546099"/>
              <a:gd name="connsiteX2" fmla="*/ 7895771 w 7899046"/>
              <a:gd name="connsiteY2" fmla="*/ 1499585 h 3546099"/>
              <a:gd name="connsiteX3" fmla="*/ 3439885 w 7899046"/>
              <a:gd name="connsiteY3" fmla="*/ 3546099 h 3546099"/>
              <a:gd name="connsiteX4" fmla="*/ 0 w 7899046"/>
              <a:gd name="connsiteY4" fmla="*/ 2588156 h 3546099"/>
              <a:gd name="connsiteX0" fmla="*/ 0 w 7899046"/>
              <a:gd name="connsiteY0" fmla="*/ 479488 h 3512973"/>
              <a:gd name="connsiteX1" fmla="*/ 2714171 w 7899046"/>
              <a:gd name="connsiteY1" fmla="*/ 516 h 3512973"/>
              <a:gd name="connsiteX2" fmla="*/ 7895771 w 7899046"/>
              <a:gd name="connsiteY2" fmla="*/ 1466459 h 3512973"/>
              <a:gd name="connsiteX3" fmla="*/ 3439885 w 7899046"/>
              <a:gd name="connsiteY3" fmla="*/ 3512973 h 3512973"/>
              <a:gd name="connsiteX4" fmla="*/ 0 w 7899046"/>
              <a:gd name="connsiteY4" fmla="*/ 2555030 h 3512973"/>
              <a:gd name="connsiteX0" fmla="*/ 0 w 7904639"/>
              <a:gd name="connsiteY0" fmla="*/ 392445 h 3425930"/>
              <a:gd name="connsiteX1" fmla="*/ 2220685 w 7904639"/>
              <a:gd name="connsiteY1" fmla="*/ 559 h 3425930"/>
              <a:gd name="connsiteX2" fmla="*/ 7895771 w 7904639"/>
              <a:gd name="connsiteY2" fmla="*/ 1379416 h 3425930"/>
              <a:gd name="connsiteX3" fmla="*/ 3439885 w 7904639"/>
              <a:gd name="connsiteY3" fmla="*/ 3425930 h 3425930"/>
              <a:gd name="connsiteX4" fmla="*/ 0 w 7904639"/>
              <a:gd name="connsiteY4" fmla="*/ 2467987 h 3425930"/>
              <a:gd name="connsiteX0" fmla="*/ 0 w 7904549"/>
              <a:gd name="connsiteY0" fmla="*/ 392445 h 3471525"/>
              <a:gd name="connsiteX1" fmla="*/ 2220685 w 7904549"/>
              <a:gd name="connsiteY1" fmla="*/ 559 h 3471525"/>
              <a:gd name="connsiteX2" fmla="*/ 7895771 w 7904549"/>
              <a:gd name="connsiteY2" fmla="*/ 1379416 h 3471525"/>
              <a:gd name="connsiteX3" fmla="*/ 3439885 w 7904549"/>
              <a:gd name="connsiteY3" fmla="*/ 3425930 h 3471525"/>
              <a:gd name="connsiteX4" fmla="*/ 0 w 7904549"/>
              <a:gd name="connsiteY4" fmla="*/ 2467987 h 3471525"/>
              <a:gd name="connsiteX0" fmla="*/ 0 w 7904662"/>
              <a:gd name="connsiteY0" fmla="*/ 392445 h 3429765"/>
              <a:gd name="connsiteX1" fmla="*/ 2220685 w 7904662"/>
              <a:gd name="connsiteY1" fmla="*/ 559 h 3429765"/>
              <a:gd name="connsiteX2" fmla="*/ 7895771 w 7904662"/>
              <a:gd name="connsiteY2" fmla="*/ 1379416 h 3429765"/>
              <a:gd name="connsiteX3" fmla="*/ 3439885 w 7904662"/>
              <a:gd name="connsiteY3" fmla="*/ 3425930 h 3429765"/>
              <a:gd name="connsiteX4" fmla="*/ 0 w 7904662"/>
              <a:gd name="connsiteY4" fmla="*/ 2467987 h 3429765"/>
              <a:gd name="connsiteX0" fmla="*/ 0 w 7904662"/>
              <a:gd name="connsiteY0" fmla="*/ 392445 h 3429765"/>
              <a:gd name="connsiteX1" fmla="*/ 2220685 w 7904662"/>
              <a:gd name="connsiteY1" fmla="*/ 559 h 3429765"/>
              <a:gd name="connsiteX2" fmla="*/ 7895771 w 7904662"/>
              <a:gd name="connsiteY2" fmla="*/ 1379416 h 3429765"/>
              <a:gd name="connsiteX3" fmla="*/ 3439885 w 7904662"/>
              <a:gd name="connsiteY3" fmla="*/ 3425930 h 3429765"/>
              <a:gd name="connsiteX4" fmla="*/ 0 w 7904662"/>
              <a:gd name="connsiteY4" fmla="*/ 2467987 h 3429765"/>
              <a:gd name="connsiteX0" fmla="*/ 29028 w 7904662"/>
              <a:gd name="connsiteY0" fmla="*/ 534392 h 3455598"/>
              <a:gd name="connsiteX1" fmla="*/ 2220685 w 7904662"/>
              <a:gd name="connsiteY1" fmla="*/ 26392 h 3455598"/>
              <a:gd name="connsiteX2" fmla="*/ 7895771 w 7904662"/>
              <a:gd name="connsiteY2" fmla="*/ 1405249 h 3455598"/>
              <a:gd name="connsiteX3" fmla="*/ 3439885 w 7904662"/>
              <a:gd name="connsiteY3" fmla="*/ 3451763 h 3455598"/>
              <a:gd name="connsiteX4" fmla="*/ 0 w 7904662"/>
              <a:gd name="connsiteY4" fmla="*/ 2493820 h 3455598"/>
              <a:gd name="connsiteX0" fmla="*/ 29028 w 7904662"/>
              <a:gd name="connsiteY0" fmla="*/ 554320 h 3475526"/>
              <a:gd name="connsiteX1" fmla="*/ 2220685 w 7904662"/>
              <a:gd name="connsiteY1" fmla="*/ 46320 h 3475526"/>
              <a:gd name="connsiteX2" fmla="*/ 7895771 w 7904662"/>
              <a:gd name="connsiteY2" fmla="*/ 1425177 h 3475526"/>
              <a:gd name="connsiteX3" fmla="*/ 3439885 w 7904662"/>
              <a:gd name="connsiteY3" fmla="*/ 3471691 h 3475526"/>
              <a:gd name="connsiteX4" fmla="*/ 0 w 7904662"/>
              <a:gd name="connsiteY4" fmla="*/ 2513748 h 3475526"/>
              <a:gd name="connsiteX0" fmla="*/ 29028 w 7896122"/>
              <a:gd name="connsiteY0" fmla="*/ 422595 h 3343740"/>
              <a:gd name="connsiteX1" fmla="*/ 3207656 w 7896122"/>
              <a:gd name="connsiteY1" fmla="*/ 74252 h 3343740"/>
              <a:gd name="connsiteX2" fmla="*/ 7895771 w 7896122"/>
              <a:gd name="connsiteY2" fmla="*/ 1293452 h 3343740"/>
              <a:gd name="connsiteX3" fmla="*/ 3439885 w 7896122"/>
              <a:gd name="connsiteY3" fmla="*/ 3339966 h 3343740"/>
              <a:gd name="connsiteX4" fmla="*/ 0 w 7896122"/>
              <a:gd name="connsiteY4" fmla="*/ 2382023 h 3343740"/>
              <a:gd name="connsiteX0" fmla="*/ 29028 w 8055765"/>
              <a:gd name="connsiteY0" fmla="*/ 434414 h 3375996"/>
              <a:gd name="connsiteX1" fmla="*/ 3207656 w 8055765"/>
              <a:gd name="connsiteY1" fmla="*/ 86071 h 3375996"/>
              <a:gd name="connsiteX2" fmla="*/ 8055429 w 8055765"/>
              <a:gd name="connsiteY2" fmla="*/ 1464928 h 3375996"/>
              <a:gd name="connsiteX3" fmla="*/ 3439885 w 8055765"/>
              <a:gd name="connsiteY3" fmla="*/ 3351785 h 3375996"/>
              <a:gd name="connsiteX4" fmla="*/ 0 w 8055765"/>
              <a:gd name="connsiteY4" fmla="*/ 2393842 h 3375996"/>
              <a:gd name="connsiteX0" fmla="*/ 29028 w 8056092"/>
              <a:gd name="connsiteY0" fmla="*/ 526087 h 3467669"/>
              <a:gd name="connsiteX1" fmla="*/ 3112406 w 8056092"/>
              <a:gd name="connsiteY1" fmla="*/ 63444 h 3467669"/>
              <a:gd name="connsiteX2" fmla="*/ 8055429 w 8056092"/>
              <a:gd name="connsiteY2" fmla="*/ 1556601 h 3467669"/>
              <a:gd name="connsiteX3" fmla="*/ 3439885 w 8056092"/>
              <a:gd name="connsiteY3" fmla="*/ 3443458 h 3467669"/>
              <a:gd name="connsiteX4" fmla="*/ 0 w 8056092"/>
              <a:gd name="connsiteY4" fmla="*/ 2485515 h 3467669"/>
              <a:gd name="connsiteX0" fmla="*/ 29028 w 8056092"/>
              <a:gd name="connsiteY0" fmla="*/ 534140 h 3471014"/>
              <a:gd name="connsiteX1" fmla="*/ 3112406 w 8056092"/>
              <a:gd name="connsiteY1" fmla="*/ 71497 h 3471014"/>
              <a:gd name="connsiteX2" fmla="*/ 8055429 w 8056092"/>
              <a:gd name="connsiteY2" fmla="*/ 1678954 h 3471014"/>
              <a:gd name="connsiteX3" fmla="*/ 3439885 w 8056092"/>
              <a:gd name="connsiteY3" fmla="*/ 3451511 h 3471014"/>
              <a:gd name="connsiteX4" fmla="*/ 0 w 8056092"/>
              <a:gd name="connsiteY4" fmla="*/ 2493568 h 3471014"/>
              <a:gd name="connsiteX0" fmla="*/ 29028 w 5751920"/>
              <a:gd name="connsiteY0" fmla="*/ 501056 h 3459344"/>
              <a:gd name="connsiteX1" fmla="*/ 3112406 w 5751920"/>
              <a:gd name="connsiteY1" fmla="*/ 38413 h 3459344"/>
              <a:gd name="connsiteX2" fmla="*/ 5750379 w 5751920"/>
              <a:gd name="connsiteY2" fmla="*/ 1169620 h 3459344"/>
              <a:gd name="connsiteX3" fmla="*/ 3439885 w 5751920"/>
              <a:gd name="connsiteY3" fmla="*/ 3418427 h 3459344"/>
              <a:gd name="connsiteX4" fmla="*/ 0 w 5751920"/>
              <a:gd name="connsiteY4" fmla="*/ 2460484 h 3459344"/>
              <a:gd name="connsiteX0" fmla="*/ 29028 w 5751561"/>
              <a:gd name="connsiteY0" fmla="*/ 501056 h 2582456"/>
              <a:gd name="connsiteX1" fmla="*/ 3112406 w 5751561"/>
              <a:gd name="connsiteY1" fmla="*/ 38413 h 2582456"/>
              <a:gd name="connsiteX2" fmla="*/ 5750379 w 5751561"/>
              <a:gd name="connsiteY2" fmla="*/ 1169620 h 2582456"/>
              <a:gd name="connsiteX3" fmla="*/ 3401785 w 5751561"/>
              <a:gd name="connsiteY3" fmla="*/ 1589627 h 2582456"/>
              <a:gd name="connsiteX4" fmla="*/ 0 w 5751561"/>
              <a:gd name="connsiteY4" fmla="*/ 2460484 h 2582456"/>
              <a:gd name="connsiteX0" fmla="*/ 143328 w 5865876"/>
              <a:gd name="connsiteY0" fmla="*/ 501056 h 1598987"/>
              <a:gd name="connsiteX1" fmla="*/ 3226706 w 5865876"/>
              <a:gd name="connsiteY1" fmla="*/ 38413 h 1598987"/>
              <a:gd name="connsiteX2" fmla="*/ 5864679 w 5865876"/>
              <a:gd name="connsiteY2" fmla="*/ 1169620 h 1598987"/>
              <a:gd name="connsiteX3" fmla="*/ 3516085 w 5865876"/>
              <a:gd name="connsiteY3" fmla="*/ 1589627 h 1598987"/>
              <a:gd name="connsiteX4" fmla="*/ 0 w 5865876"/>
              <a:gd name="connsiteY4" fmla="*/ 822184 h 1598987"/>
              <a:gd name="connsiteX0" fmla="*/ 19503 w 5742034"/>
              <a:gd name="connsiteY0" fmla="*/ 501056 h 1598576"/>
              <a:gd name="connsiteX1" fmla="*/ 3102881 w 5742034"/>
              <a:gd name="connsiteY1" fmla="*/ 38413 h 1598576"/>
              <a:gd name="connsiteX2" fmla="*/ 5740854 w 5742034"/>
              <a:gd name="connsiteY2" fmla="*/ 1169620 h 1598576"/>
              <a:gd name="connsiteX3" fmla="*/ 3392260 w 5742034"/>
              <a:gd name="connsiteY3" fmla="*/ 1589627 h 1598576"/>
              <a:gd name="connsiteX4" fmla="*/ 0 w 5742034"/>
              <a:gd name="connsiteY4" fmla="*/ 831709 h 1598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34" h="1598576">
                <a:moveTo>
                  <a:pt x="19503" y="501056"/>
                </a:moveTo>
                <a:cubicBezTo>
                  <a:pt x="691998" y="51114"/>
                  <a:pt x="2149323" y="-73014"/>
                  <a:pt x="3102881" y="38413"/>
                </a:cubicBezTo>
                <a:cubicBezTo>
                  <a:pt x="4056439" y="149840"/>
                  <a:pt x="5692624" y="911084"/>
                  <a:pt x="5740854" y="1169620"/>
                </a:cubicBezTo>
                <a:cubicBezTo>
                  <a:pt x="5789084" y="1428156"/>
                  <a:pt x="4349069" y="1645945"/>
                  <a:pt x="3392260" y="1589627"/>
                </a:cubicBezTo>
                <a:cubicBezTo>
                  <a:pt x="2435451" y="1533309"/>
                  <a:pt x="798285" y="1325195"/>
                  <a:pt x="0" y="831709"/>
                </a:cubicBezTo>
              </a:path>
            </a:pathLst>
          </a:custGeom>
          <a:ln w="22225" cap="rnd" cmpd="sng" algn="ctr">
            <a:solidFill>
              <a:srgbClr val="FEFF00"/>
            </a:solidFill>
            <a:prstDash val="sysDash"/>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1" name="Line 11"/>
          <p:cNvSpPr>
            <a:spLocks noChangeShapeType="1"/>
          </p:cNvSpPr>
          <p:nvPr/>
        </p:nvSpPr>
        <p:spPr bwMode="auto">
          <a:xfrm>
            <a:off x="8534474" y="3444124"/>
            <a:ext cx="469826" cy="35205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2" name="Text Box 12"/>
          <p:cNvSpPr txBox="1">
            <a:spLocks noChangeArrowheads="1"/>
          </p:cNvSpPr>
          <p:nvPr/>
        </p:nvSpPr>
        <p:spPr bwMode="auto">
          <a:xfrm>
            <a:off x="6870700" y="3108873"/>
            <a:ext cx="1786566" cy="369332"/>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“Pool of David”</a:t>
            </a:r>
          </a:p>
        </p:txBody>
      </p:sp>
    </p:spTree>
    <p:extLst>
      <p:ext uri="{BB962C8B-B14F-4D97-AF65-F5344CB8AC3E}">
        <p14:creationId xmlns:p14="http://schemas.microsoft.com/office/powerpoint/2010/main" val="28382360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one building&#10;&#10;Description automatically generated">
            <a:extLst>
              <a:ext uri="{FF2B5EF4-FFF2-40B4-BE49-F238E27FC236}">
                <a16:creationId xmlns:a16="http://schemas.microsoft.com/office/drawing/2014/main" id="{C1641D38-F73A-48B4-9AA3-E5D3A0E896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
            <a:ext cx="9144000" cy="6812280"/>
          </a:xfrm>
          <a:prstGeom prst="rect">
            <a:avLst/>
          </a:prstGeom>
        </p:spPr>
      </p:pic>
      <p:sp>
        <p:nvSpPr>
          <p:cNvPr id="2" name="Text Placeholder 1"/>
          <p:cNvSpPr>
            <a:spLocks noGrp="1"/>
          </p:cNvSpPr>
          <p:nvPr>
            <p:ph type="body" sz="quarter" idx="10"/>
          </p:nvPr>
        </p:nvSpPr>
        <p:spPr/>
        <p:txBody>
          <a:bodyPr/>
          <a:lstStyle/>
          <a:p>
            <a:r>
              <a:rPr lang="en-US" dirty="0"/>
              <a:t>Mourners with dust on their heads, from Saqqara, 14th century BC</a:t>
            </a:r>
          </a:p>
        </p:txBody>
      </p:sp>
      <p:sp>
        <p:nvSpPr>
          <p:cNvPr id="3" name="Text Placeholder 2"/>
          <p:cNvSpPr>
            <a:spLocks noGrp="1"/>
          </p:cNvSpPr>
          <p:nvPr>
            <p:ph type="body" sz="quarter" idx="12"/>
          </p:nvPr>
        </p:nvSpPr>
        <p:spPr/>
        <p:txBody>
          <a:bodyPr/>
          <a:lstStyle/>
          <a:p>
            <a:r>
              <a:rPr lang="en-US" dirty="0"/>
              <a:t>4:10</a:t>
            </a:r>
          </a:p>
        </p:txBody>
      </p:sp>
      <p:sp>
        <p:nvSpPr>
          <p:cNvPr id="4" name="Title 3"/>
          <p:cNvSpPr>
            <a:spLocks noGrp="1"/>
          </p:cNvSpPr>
          <p:nvPr>
            <p:ph type="title"/>
          </p:nvPr>
        </p:nvSpPr>
        <p:spPr/>
        <p:txBody>
          <a:bodyPr/>
          <a:lstStyle/>
          <a:p>
            <a:r>
              <a:rPr lang="en-US" dirty="0"/>
              <a:t>When a man told me, “Behold, Saul is dead,” and thought he brought me good news</a:t>
            </a:r>
          </a:p>
        </p:txBody>
      </p:sp>
    </p:spTree>
    <p:extLst>
      <p:ext uri="{BB962C8B-B14F-4D97-AF65-F5344CB8AC3E}">
        <p14:creationId xmlns:p14="http://schemas.microsoft.com/office/powerpoint/2010/main" val="317439706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PLBLsr\Ziklag, Tel Sera, aerial from east, tb01070363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Ziklag (aerial view from the east)</a:t>
            </a:r>
          </a:p>
        </p:txBody>
      </p:sp>
      <p:sp>
        <p:nvSpPr>
          <p:cNvPr id="3" name="Text Placeholder 2"/>
          <p:cNvSpPr>
            <a:spLocks noGrp="1"/>
          </p:cNvSpPr>
          <p:nvPr>
            <p:ph type="body" sz="quarter" idx="12"/>
          </p:nvPr>
        </p:nvSpPr>
        <p:spPr/>
        <p:txBody>
          <a:bodyPr/>
          <a:lstStyle/>
          <a:p>
            <a:r>
              <a:rPr lang="en-US" dirty="0"/>
              <a:t>4:10</a:t>
            </a:r>
          </a:p>
        </p:txBody>
      </p:sp>
      <p:sp>
        <p:nvSpPr>
          <p:cNvPr id="4" name="Title 3"/>
          <p:cNvSpPr>
            <a:spLocks noGrp="1"/>
          </p:cNvSpPr>
          <p:nvPr>
            <p:ph type="title"/>
          </p:nvPr>
        </p:nvSpPr>
        <p:spPr/>
        <p:txBody>
          <a:bodyPr/>
          <a:lstStyle/>
          <a:p>
            <a:r>
              <a:rPr lang="en-US" dirty="0"/>
              <a:t>I seized him and killed him in Ziklag</a:t>
            </a:r>
          </a:p>
        </p:txBody>
      </p:sp>
    </p:spTree>
    <p:extLst>
      <p:ext uri="{BB962C8B-B14F-4D97-AF65-F5344CB8AC3E}">
        <p14:creationId xmlns:p14="http://schemas.microsoft.com/office/powerpoint/2010/main" val="4306994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PLBLsr\Ziklag, Tel Sera, aerial from east, tb01070363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Ziklag (aerial view from the east)</a:t>
            </a:r>
          </a:p>
        </p:txBody>
      </p:sp>
      <p:sp>
        <p:nvSpPr>
          <p:cNvPr id="3" name="Text Placeholder 2"/>
          <p:cNvSpPr>
            <a:spLocks noGrp="1"/>
          </p:cNvSpPr>
          <p:nvPr>
            <p:ph type="body" sz="quarter" idx="12"/>
          </p:nvPr>
        </p:nvSpPr>
        <p:spPr/>
        <p:txBody>
          <a:bodyPr/>
          <a:lstStyle/>
          <a:p>
            <a:r>
              <a:rPr lang="en-US" dirty="0"/>
              <a:t>4:10</a:t>
            </a:r>
          </a:p>
        </p:txBody>
      </p:sp>
      <p:sp>
        <p:nvSpPr>
          <p:cNvPr id="4" name="Title 3"/>
          <p:cNvSpPr>
            <a:spLocks noGrp="1"/>
          </p:cNvSpPr>
          <p:nvPr>
            <p:ph type="title"/>
          </p:nvPr>
        </p:nvSpPr>
        <p:spPr/>
        <p:txBody>
          <a:bodyPr/>
          <a:lstStyle/>
          <a:p>
            <a:r>
              <a:rPr lang="en-US" dirty="0"/>
              <a:t>I seized him and killed him in Ziklag</a:t>
            </a:r>
          </a:p>
        </p:txBody>
      </p:sp>
      <p:sp>
        <p:nvSpPr>
          <p:cNvPr id="7" name="Oval 6"/>
          <p:cNvSpPr/>
          <p:nvPr/>
        </p:nvSpPr>
        <p:spPr>
          <a:xfrm>
            <a:off x="3853140" y="2971800"/>
            <a:ext cx="2286000" cy="8382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6661120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Ziklag, Tel Sera, from east"/>
          <p:cNvPicPr preferRelativeResize="0">
            <a:picLocks noChangeAspect="1" noChangeArrowheads="1"/>
          </p:cNvPicPr>
          <p:nvPr>
            <p:custDataLst>
              <p:tags r:id="rId1"/>
            </p:custDataLst>
          </p:nvPr>
        </p:nvPicPr>
        <p:blipFill>
          <a:blip r:embed="rId4"/>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Ziklag (from the east)</a:t>
            </a:r>
          </a:p>
        </p:txBody>
      </p:sp>
      <p:sp>
        <p:nvSpPr>
          <p:cNvPr id="3" name="Text Placeholder 2"/>
          <p:cNvSpPr>
            <a:spLocks noGrp="1"/>
          </p:cNvSpPr>
          <p:nvPr>
            <p:ph type="body" sz="quarter" idx="12"/>
          </p:nvPr>
        </p:nvSpPr>
        <p:spPr/>
        <p:txBody>
          <a:bodyPr/>
          <a:lstStyle/>
          <a:p>
            <a:r>
              <a:rPr lang="en-US" dirty="0"/>
              <a:t>4:10</a:t>
            </a:r>
          </a:p>
        </p:txBody>
      </p:sp>
      <p:sp>
        <p:nvSpPr>
          <p:cNvPr id="4" name="Title 3"/>
          <p:cNvSpPr>
            <a:spLocks noGrp="1"/>
          </p:cNvSpPr>
          <p:nvPr>
            <p:ph type="title"/>
          </p:nvPr>
        </p:nvSpPr>
        <p:spPr/>
        <p:txBody>
          <a:bodyPr/>
          <a:lstStyle/>
          <a:p>
            <a:r>
              <a:rPr lang="en-US" dirty="0"/>
              <a:t>I seized him and killed him in Ziklag</a:t>
            </a:r>
          </a:p>
        </p:txBody>
      </p:sp>
    </p:spTree>
    <p:extLst>
      <p:ext uri="{BB962C8B-B14F-4D97-AF65-F5344CB8AC3E}">
        <p14:creationId xmlns:p14="http://schemas.microsoft.com/office/powerpoint/2010/main" val="21960889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71ADBF0-1123-4070-9F7F-434F94A7DC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Relief of a soldier executing a prisoner, from the Lachish reliefs at Nineveh, circa 700 BC</a:t>
            </a:r>
          </a:p>
        </p:txBody>
      </p:sp>
      <p:sp>
        <p:nvSpPr>
          <p:cNvPr id="3" name="Text Placeholder 2"/>
          <p:cNvSpPr>
            <a:spLocks noGrp="1"/>
          </p:cNvSpPr>
          <p:nvPr>
            <p:ph type="body" sz="quarter" idx="12"/>
          </p:nvPr>
        </p:nvSpPr>
        <p:spPr/>
        <p:txBody>
          <a:bodyPr/>
          <a:lstStyle/>
          <a:p>
            <a:r>
              <a:rPr lang="en-US" dirty="0"/>
              <a:t>4:10</a:t>
            </a:r>
          </a:p>
        </p:txBody>
      </p:sp>
      <p:sp>
        <p:nvSpPr>
          <p:cNvPr id="4" name="Title 3"/>
          <p:cNvSpPr>
            <a:spLocks noGrp="1"/>
          </p:cNvSpPr>
          <p:nvPr>
            <p:ph type="title"/>
          </p:nvPr>
        </p:nvSpPr>
        <p:spPr/>
        <p:txBody>
          <a:bodyPr/>
          <a:lstStyle/>
          <a:p>
            <a:r>
              <a:rPr lang="en-US" dirty="0"/>
              <a:t>That was the reward I gave him for his news</a:t>
            </a:r>
          </a:p>
        </p:txBody>
      </p:sp>
    </p:spTree>
    <p:extLst>
      <p:ext uri="{BB962C8B-B14F-4D97-AF65-F5344CB8AC3E}">
        <p14:creationId xmlns:p14="http://schemas.microsoft.com/office/powerpoint/2010/main" val="106606327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 with lion's legs from Tutankhamun's tomb, tb110500233.jpg"/>
          <p:cNvPicPr>
            <a:picLocks noChangeAspect="1"/>
          </p:cNvPicPr>
          <p:nvPr/>
        </p:nvPicPr>
        <p:blipFill rotWithShape="1">
          <a:blip r:embed="rId3" cstate="print">
            <a:extLst>
              <a:ext uri="{28A0092B-C50C-407E-A947-70E740481C1C}">
                <a14:useLocalDpi xmlns:a14="http://schemas.microsoft.com/office/drawing/2010/main" val="0"/>
              </a:ext>
            </a:extLst>
          </a:blip>
          <a:srcRect b="5149"/>
          <a:stretch/>
        </p:blipFill>
        <p:spPr>
          <a:xfrm>
            <a:off x="0" y="176561"/>
            <a:ext cx="9144000" cy="6504879"/>
          </a:xfrm>
          <a:prstGeom prst="rect">
            <a:avLst/>
          </a:prstGeom>
        </p:spPr>
      </p:pic>
      <p:sp>
        <p:nvSpPr>
          <p:cNvPr id="2" name="Text Placeholder 1"/>
          <p:cNvSpPr>
            <a:spLocks noGrp="1"/>
          </p:cNvSpPr>
          <p:nvPr>
            <p:ph type="body" sz="quarter" idx="10"/>
          </p:nvPr>
        </p:nvSpPr>
        <p:spPr/>
        <p:txBody>
          <a:bodyPr/>
          <a:lstStyle/>
          <a:p>
            <a:r>
              <a:rPr lang="en-US" dirty="0"/>
              <a:t>Bed with lion’s legs from the tomb of Tutankhamun, Valley of the Kings, 14th century BC</a:t>
            </a:r>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How much more when wicked men have slain a righteous man in his own house upon his bed</a:t>
            </a:r>
          </a:p>
        </p:txBody>
      </p:sp>
    </p:spTree>
    <p:extLst>
      <p:ext uri="{BB962C8B-B14F-4D97-AF65-F5344CB8AC3E}">
        <p14:creationId xmlns:p14="http://schemas.microsoft.com/office/powerpoint/2010/main" val="204157197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ld, luggage, suitcase, sitting&#10;&#10;Description automatically generated">
            <a:extLst>
              <a:ext uri="{FF2B5EF4-FFF2-40B4-BE49-F238E27FC236}">
                <a16:creationId xmlns:a16="http://schemas.microsoft.com/office/drawing/2014/main" id="{B663493C-0FF6-4AB1-876B-BD23A93F48AE}"/>
              </a:ext>
            </a:extLst>
          </p:cNvPr>
          <p:cNvPicPr>
            <a:picLocks noChangeAspect="1"/>
          </p:cNvPicPr>
          <p:nvPr/>
        </p:nvPicPr>
        <p:blipFill rotWithShape="1">
          <a:blip r:embed="rId3">
            <a:extLst>
              <a:ext uri="{28A0092B-C50C-407E-A947-70E740481C1C}">
                <a14:useLocalDpi xmlns:a14="http://schemas.microsoft.com/office/drawing/2010/main" val="0"/>
              </a:ext>
            </a:extLst>
          </a:blip>
          <a:srcRect r="6309"/>
          <a:stretch/>
        </p:blipFill>
        <p:spPr>
          <a:xfrm>
            <a:off x="-1" y="369332"/>
            <a:ext cx="9144000" cy="6119336"/>
          </a:xfrm>
          <a:prstGeom prst="rect">
            <a:avLst/>
          </a:prstGeom>
        </p:spPr>
      </p:pic>
      <p:sp>
        <p:nvSpPr>
          <p:cNvPr id="2" name="Text Placeholder 1"/>
          <p:cNvSpPr>
            <a:spLocks noGrp="1"/>
          </p:cNvSpPr>
          <p:nvPr>
            <p:ph type="body" sz="quarter" idx="10"/>
          </p:nvPr>
        </p:nvSpPr>
        <p:spPr/>
        <p:txBody>
          <a:bodyPr/>
          <a:lstStyle/>
          <a:p>
            <a:r>
              <a:rPr lang="en-US" dirty="0"/>
              <a:t>Assyrian soldiers cut off enemy feet and hands, from Balawat, 9th century BC</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David commanded his young men, and they killed them and cut off their hands and their feet</a:t>
            </a:r>
          </a:p>
        </p:txBody>
      </p:sp>
    </p:spTree>
    <p:extLst>
      <p:ext uri="{BB962C8B-B14F-4D97-AF65-F5344CB8AC3E}">
        <p14:creationId xmlns:p14="http://schemas.microsoft.com/office/powerpoint/2010/main" val="136039579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1b PLBL, PCB size\07 Egypt\Luxor-Medinet Habu\Medinet Habu counting hands, tb11060038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D0957E9C-2A42-4DA0-9CB9-9D1D8CC642CD}"/>
              </a:ext>
            </a:extLst>
          </p:cNvPr>
          <p:cNvSpPr>
            <a:spLocks noGrp="1"/>
          </p:cNvSpPr>
          <p:nvPr>
            <p:ph type="body" sz="quarter" idx="10"/>
          </p:nvPr>
        </p:nvSpPr>
        <p:spPr/>
        <p:txBody>
          <a:bodyPr/>
          <a:lstStyle/>
          <a:p>
            <a:r>
              <a:rPr lang="en-US" dirty="0"/>
              <a:t>Relief of hands being piled to count the dead, from Medinet Habu, 12th century BC</a:t>
            </a:r>
          </a:p>
        </p:txBody>
      </p:sp>
      <p:sp>
        <p:nvSpPr>
          <p:cNvPr id="10" name="Text Placeholder 9">
            <a:extLst>
              <a:ext uri="{FF2B5EF4-FFF2-40B4-BE49-F238E27FC236}">
                <a16:creationId xmlns:a16="http://schemas.microsoft.com/office/drawing/2014/main" id="{1A531C90-92C3-4FB2-BBD2-9A6BCA2F5078}"/>
              </a:ext>
            </a:extLst>
          </p:cNvPr>
          <p:cNvSpPr>
            <a:spLocks noGrp="1"/>
          </p:cNvSpPr>
          <p:nvPr>
            <p:ph type="body" sz="quarter" idx="12"/>
          </p:nvPr>
        </p:nvSpPr>
        <p:spPr/>
        <p:txBody>
          <a:bodyPr/>
          <a:lstStyle/>
          <a:p>
            <a:r>
              <a:rPr lang="en-US" dirty="0"/>
              <a:t>4:12</a:t>
            </a:r>
          </a:p>
        </p:txBody>
      </p:sp>
      <p:sp>
        <p:nvSpPr>
          <p:cNvPr id="8" name="Title 7">
            <a:extLst>
              <a:ext uri="{FF2B5EF4-FFF2-40B4-BE49-F238E27FC236}">
                <a16:creationId xmlns:a16="http://schemas.microsoft.com/office/drawing/2014/main" id="{2C132671-6A65-41DA-AA31-DBD1EB651CC6}"/>
              </a:ext>
            </a:extLst>
          </p:cNvPr>
          <p:cNvSpPr>
            <a:spLocks noGrp="1"/>
          </p:cNvSpPr>
          <p:nvPr>
            <p:ph type="title"/>
          </p:nvPr>
        </p:nvSpPr>
        <p:spPr/>
        <p:txBody>
          <a:bodyPr/>
          <a:lstStyle/>
          <a:p>
            <a:r>
              <a:rPr lang="en-US" dirty="0"/>
              <a:t>David commanded his young men, and they killed them and cut off their hands and their feet</a:t>
            </a:r>
          </a:p>
        </p:txBody>
      </p:sp>
    </p:spTree>
    <p:extLst>
      <p:ext uri="{BB962C8B-B14F-4D97-AF65-F5344CB8AC3E}">
        <p14:creationId xmlns:p14="http://schemas.microsoft.com/office/powerpoint/2010/main" val="174852761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0FBF39A-E4F4-450F-B870-6A2AADE137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5468"/>
            <a:ext cx="9144000" cy="6227064"/>
          </a:xfrm>
          <a:prstGeom prst="rect">
            <a:avLst/>
          </a:prstGeom>
        </p:spPr>
      </p:pic>
      <p:sp>
        <p:nvSpPr>
          <p:cNvPr id="2" name="Text Placeholder 1"/>
          <p:cNvSpPr>
            <a:spLocks noGrp="1"/>
          </p:cNvSpPr>
          <p:nvPr>
            <p:ph type="body" sz="quarter" idx="10"/>
          </p:nvPr>
        </p:nvSpPr>
        <p:spPr/>
        <p:txBody>
          <a:bodyPr/>
          <a:lstStyle/>
          <a:p>
            <a:r>
              <a:rPr lang="en-US" dirty="0"/>
              <a:t>Relief with Neo-Assyrian soldiers dismembering a man, from </a:t>
            </a:r>
            <a:r>
              <a:rPr lang="en-US" dirty="0" err="1"/>
              <a:t>Khorsabad</a:t>
            </a:r>
            <a:r>
              <a:rPr lang="en-US" dirty="0"/>
              <a:t> (sketch)</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David commanded his young men, and they killed them and cut off their hands and their feet</a:t>
            </a:r>
          </a:p>
        </p:txBody>
      </p:sp>
    </p:spTree>
    <p:extLst>
      <p:ext uri="{BB962C8B-B14F-4D97-AF65-F5344CB8AC3E}">
        <p14:creationId xmlns:p14="http://schemas.microsoft.com/office/powerpoint/2010/main" val="3103127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Men hung up outside a city besieged by Assyrian soldiers, from Nimrud, 8th century BC</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Then they hung them up beside the pool in Hebron</a:t>
            </a:r>
          </a:p>
        </p:txBody>
      </p:sp>
      <p:pic>
        <p:nvPicPr>
          <p:cNvPr id="12290" name="Picture 2" descr="C:\Users\Kris\Documents\Bolen\PCB size\Getty Villa\Assyrian reliefs\Relief of attack on enemy town, Assyrian, from central palace at Nimrud, 730-727 BC, tb100919421.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68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Traditional tomb of Abner in Hebron</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When </a:t>
            </a:r>
            <a:r>
              <a:rPr lang="en-US" dirty="0" err="1"/>
              <a:t>Ish-bosheth</a:t>
            </a:r>
            <a:r>
              <a:rPr lang="en-US" dirty="0"/>
              <a:t>, Saul’s son, heard that Abner was dead in Hebron, his courage failed</a:t>
            </a:r>
          </a:p>
        </p:txBody>
      </p:sp>
      <p:pic>
        <p:nvPicPr>
          <p:cNvPr id="6" name="Picture 5">
            <a:extLst>
              <a:ext uri="{FF2B5EF4-FFF2-40B4-BE49-F238E27FC236}">
                <a16:creationId xmlns:a16="http://schemas.microsoft.com/office/drawing/2014/main" id="{FC4D8CEB-F7F2-4EC4-BDB6-B39CEABDCB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1399966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stone&#10;&#10;Description automatically generated">
            <a:extLst>
              <a:ext uri="{FF2B5EF4-FFF2-40B4-BE49-F238E27FC236}">
                <a16:creationId xmlns:a16="http://schemas.microsoft.com/office/drawing/2014/main" id="{EEEAC9A4-AB42-49B1-B7FB-58E6922C1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Assyrian soldiers impaling prisoners, Lachish reliefs, from Nineveh, 7th century BC</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Then they hung them up beside the pool in Hebron</a:t>
            </a:r>
          </a:p>
        </p:txBody>
      </p:sp>
    </p:spTree>
    <p:extLst>
      <p:ext uri="{BB962C8B-B14F-4D97-AF65-F5344CB8AC3E}">
        <p14:creationId xmlns:p14="http://schemas.microsoft.com/office/powerpoint/2010/main" val="335378173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ebron, David's Pool, mat00992.jpg"/>
          <p:cNvPicPr>
            <a:picLocks noChangeAspect="1"/>
          </p:cNvPicPr>
          <p:nvPr/>
        </p:nvPicPr>
        <p:blipFill rotWithShape="1">
          <a:blip r:embed="rId3">
            <a:extLst>
              <a:ext uri="{28A0092B-C50C-407E-A947-70E740481C1C}">
                <a14:useLocalDpi xmlns:a14="http://schemas.microsoft.com/office/drawing/2010/main" val="0"/>
              </a:ext>
            </a:extLst>
          </a:blip>
          <a:srcRect t="22304" b="15993"/>
          <a:stretch/>
        </p:blipFill>
        <p:spPr>
          <a:xfrm>
            <a:off x="0" y="342900"/>
            <a:ext cx="9144000" cy="6515100"/>
          </a:xfrm>
          <a:prstGeom prst="rect">
            <a:avLst/>
          </a:prstGeom>
        </p:spPr>
      </p:pic>
      <p:sp>
        <p:nvSpPr>
          <p:cNvPr id="2" name="Text Placeholder 1"/>
          <p:cNvSpPr>
            <a:spLocks noGrp="1"/>
          </p:cNvSpPr>
          <p:nvPr>
            <p:ph type="body" sz="quarter" idx="10"/>
          </p:nvPr>
        </p:nvSpPr>
        <p:spPr/>
        <p:txBody>
          <a:bodyPr/>
          <a:lstStyle/>
          <a:p>
            <a:r>
              <a:rPr lang="en-US" dirty="0"/>
              <a:t>“Pool of David” in Hebron, circa 1910</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Then they hung them up beside the pool in Hebron</a:t>
            </a:r>
          </a:p>
        </p:txBody>
      </p:sp>
    </p:spTree>
    <p:extLst>
      <p:ext uri="{BB962C8B-B14F-4D97-AF65-F5344CB8AC3E}">
        <p14:creationId xmlns:p14="http://schemas.microsoft.com/office/powerpoint/2010/main" val="20390289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Hebron, water carriers at David's Pool, mat00993"/>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t="24724"/>
          <a:stretch/>
        </p:blipFill>
        <p:spPr bwMode="auto">
          <a:xfrm>
            <a:off x="1052116" y="304800"/>
            <a:ext cx="7039769" cy="655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Water carriers at “Pool of David” in Hebron </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Then they hung them up beside the pool in Hebron</a:t>
            </a:r>
          </a:p>
        </p:txBody>
      </p:sp>
    </p:spTree>
    <p:extLst>
      <p:ext uri="{BB962C8B-B14F-4D97-AF65-F5344CB8AC3E}">
        <p14:creationId xmlns:p14="http://schemas.microsoft.com/office/powerpoint/2010/main" val="408127455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Kris\Documents\Bolen\02 HVHL\50 NYPL Books\Assortment Palestine Jerusalem\Hebron pool and Machpelah, nypl112591.jpg"/>
          <p:cNvPicPr>
            <a:picLocks noChangeAspect="1" noChangeArrowheads="1"/>
          </p:cNvPicPr>
          <p:nvPr/>
        </p:nvPicPr>
        <p:blipFill rotWithShape="1">
          <a:blip r:embed="rId3">
            <a:extLst>
              <a:ext uri="{28A0092B-C50C-407E-A947-70E740481C1C}">
                <a14:useLocalDpi xmlns:a14="http://schemas.microsoft.com/office/drawing/2010/main" val="0"/>
              </a:ext>
            </a:extLst>
          </a:blip>
          <a:srcRect t="7194"/>
          <a:stretch/>
        </p:blipFill>
        <p:spPr bwMode="auto">
          <a:xfrm>
            <a:off x="0" y="-1"/>
            <a:ext cx="9144000" cy="65251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“Pool of David” and Machpelah in Hebron </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Then they hung them up beside the pool in Hebron</a:t>
            </a:r>
          </a:p>
        </p:txBody>
      </p:sp>
    </p:spTree>
    <p:extLst>
      <p:ext uri="{BB962C8B-B14F-4D97-AF65-F5344CB8AC3E}">
        <p14:creationId xmlns:p14="http://schemas.microsoft.com/office/powerpoint/2010/main" val="315568810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“Pool of David” in Hebron</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Then they hung them up beside the pool in Hebron</a:t>
            </a:r>
          </a:p>
        </p:txBody>
      </p:sp>
      <p:pic>
        <p:nvPicPr>
          <p:cNvPr id="15362" name="Picture 2" descr="C:\Users\Kris\Documents\Bolen\04 0Adds 2012\Israel2016\04 Judah and the Dead Sea\Hebron\Hebron Sultan's pool, pool of David, tb05281615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1638"/>
            <a:ext cx="9144000" cy="6053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126686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Kris\Documents\Bolen\01b PLBL, PCB size\04 Judah and the Dead Sea\Shephelah-Sorek Valley\Beth Shemesh Iron Age tomb entrance, tb051804683.jpg"/>
          <p:cNvPicPr>
            <a:picLocks noChangeAspect="1" noChangeArrowheads="1"/>
          </p:cNvPicPr>
          <p:nvPr/>
        </p:nvPicPr>
        <p:blipFill>
          <a:blip r:embed="rId3">
            <a:extLst>
              <a:ext uri="{BEBA8EAE-BF5A-486C-A8C5-ECC9F3942E4B}">
                <a14:imgProps xmlns:a14="http://schemas.microsoft.com/office/drawing/2010/main">
                  <a14:imgLayer r:embed="rId4">
                    <a14:imgEffect>
                      <a14:saturation sat="14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Iron Age tomb entrance at Beth Shemesh</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But they took the head of </a:t>
            </a:r>
            <a:r>
              <a:rPr lang="en-US" dirty="0" err="1"/>
              <a:t>Ish-bosheth</a:t>
            </a:r>
            <a:r>
              <a:rPr lang="en-US" dirty="0"/>
              <a:t> and buried it in the grave of Abner in Hebron</a:t>
            </a:r>
          </a:p>
        </p:txBody>
      </p:sp>
    </p:spTree>
    <p:extLst>
      <p:ext uri="{BB962C8B-B14F-4D97-AF65-F5344CB8AC3E}">
        <p14:creationId xmlns:p14="http://schemas.microsoft.com/office/powerpoint/2010/main" val="288167558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3" descr="C:\Users\Kris\Documents\Bolen\01b PLBL, PCB size\03 Jerusalem\Tombs of Jerusalem\Ketef Hinnom with Gabriel Barkay, tb04270589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Iron Age tombs at Ketef Hinnom, Jerusalem</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But they took the head of </a:t>
            </a:r>
            <a:r>
              <a:rPr lang="en-US" dirty="0" err="1"/>
              <a:t>Ish-bosheth</a:t>
            </a:r>
            <a:r>
              <a:rPr lang="en-US" dirty="0"/>
              <a:t> and buried it in the grave of Abner in Hebron</a:t>
            </a:r>
          </a:p>
        </p:txBody>
      </p:sp>
    </p:spTree>
    <p:extLst>
      <p:ext uri="{BB962C8B-B14F-4D97-AF65-F5344CB8AC3E}">
        <p14:creationId xmlns:p14="http://schemas.microsoft.com/office/powerpoint/2010/main" val="367974765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board, dirty, covered&#10;&#10;Description automatically generated">
            <a:extLst>
              <a:ext uri="{FF2B5EF4-FFF2-40B4-BE49-F238E27FC236}">
                <a16:creationId xmlns:a16="http://schemas.microsoft.com/office/drawing/2014/main" id="{78A2F0F5-BE87-4CD0-904C-D2D69662C4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192"/>
            <a:ext cx="9144000" cy="6071616"/>
          </a:xfrm>
          <a:prstGeom prst="rect">
            <a:avLst/>
          </a:prstGeom>
        </p:spPr>
      </p:pic>
      <p:sp>
        <p:nvSpPr>
          <p:cNvPr id="2" name="Text Placeholder 1"/>
          <p:cNvSpPr>
            <a:spLocks noGrp="1"/>
          </p:cNvSpPr>
          <p:nvPr>
            <p:ph type="body" sz="quarter" idx="10"/>
          </p:nvPr>
        </p:nvSpPr>
        <p:spPr/>
        <p:txBody>
          <a:bodyPr/>
          <a:lstStyle/>
          <a:p>
            <a:r>
              <a:rPr lang="en-US" dirty="0"/>
              <a:t>Reconstructed burial cave from Ketef Hinnom, late 7th–early 6th centuries BC</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But they took the head of </a:t>
            </a:r>
            <a:r>
              <a:rPr lang="en-US" dirty="0" err="1"/>
              <a:t>Ish-bosheth</a:t>
            </a:r>
            <a:r>
              <a:rPr lang="en-US" dirty="0"/>
              <a:t> and buried it in the grave of Abner in Hebron</a:t>
            </a:r>
          </a:p>
        </p:txBody>
      </p:sp>
    </p:spTree>
    <p:extLst>
      <p:ext uri="{BB962C8B-B14F-4D97-AF65-F5344CB8AC3E}">
        <p14:creationId xmlns:p14="http://schemas.microsoft.com/office/powerpoint/2010/main" val="146134973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Entrance to the traditional tomb of Abner in Hebron</a:t>
            </a:r>
          </a:p>
        </p:txBody>
      </p:sp>
      <p:sp>
        <p:nvSpPr>
          <p:cNvPr id="3" name="Text Placeholder 2"/>
          <p:cNvSpPr>
            <a:spLocks noGrp="1"/>
          </p:cNvSpPr>
          <p:nvPr>
            <p:ph type="body" sz="quarter" idx="12"/>
          </p:nvPr>
        </p:nvSpPr>
        <p:spPr/>
        <p:txBody>
          <a:bodyPr/>
          <a:lstStyle/>
          <a:p>
            <a:r>
              <a:rPr lang="en-US" dirty="0"/>
              <a:t>4:12</a:t>
            </a:r>
          </a:p>
        </p:txBody>
      </p:sp>
      <p:sp>
        <p:nvSpPr>
          <p:cNvPr id="4" name="Title 3"/>
          <p:cNvSpPr>
            <a:spLocks noGrp="1"/>
          </p:cNvSpPr>
          <p:nvPr>
            <p:ph type="title"/>
          </p:nvPr>
        </p:nvSpPr>
        <p:spPr/>
        <p:txBody>
          <a:bodyPr/>
          <a:lstStyle/>
          <a:p>
            <a:r>
              <a:rPr lang="en-US" dirty="0"/>
              <a:t>But they took the head of </a:t>
            </a:r>
            <a:r>
              <a:rPr lang="en-US" dirty="0" err="1"/>
              <a:t>Ish-bosheth</a:t>
            </a:r>
            <a:r>
              <a:rPr lang="en-US" dirty="0"/>
              <a:t> and buried it in the grave of Abner in Hebron</a:t>
            </a:r>
          </a:p>
        </p:txBody>
      </p:sp>
      <p:pic>
        <p:nvPicPr>
          <p:cNvPr id="4098" name="Picture 2" descr="C:\Users\Kris\Documents\Bolen\04 0Adds 2012\Israel2016\04 Judah and the Dead Sea\Hebron\Hebron tomb of Abner, tb052816021.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8367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2 HVHL\48 People of Palestine\Bedouin Men\Bedouin warriors, mat0682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warriors, circa 1910</a:t>
            </a:r>
          </a:p>
        </p:txBody>
      </p:sp>
      <p:sp>
        <p:nvSpPr>
          <p:cNvPr id="3" name="Text Placeholder 2"/>
          <p:cNvSpPr>
            <a:spLocks noGrp="1"/>
          </p:cNvSpPr>
          <p:nvPr>
            <p:ph type="body" sz="quarter" idx="12"/>
          </p:nvPr>
        </p:nvSpPr>
        <p:spPr/>
        <p:txBody>
          <a:bodyPr/>
          <a:lstStyle/>
          <a:p>
            <a:r>
              <a:rPr lang="en-US" dirty="0"/>
              <a:t>4:2</a:t>
            </a:r>
          </a:p>
        </p:txBody>
      </p:sp>
      <p:sp>
        <p:nvSpPr>
          <p:cNvPr id="4" name="Title 3"/>
          <p:cNvSpPr>
            <a:spLocks noGrp="1"/>
          </p:cNvSpPr>
          <p:nvPr>
            <p:ph type="title"/>
          </p:nvPr>
        </p:nvSpPr>
        <p:spPr/>
        <p:txBody>
          <a:bodyPr/>
          <a:lstStyle/>
          <a:p>
            <a:r>
              <a:rPr lang="en-US" dirty="0"/>
              <a:t>Sau’s son had two captains of raiding bands, one named </a:t>
            </a:r>
            <a:r>
              <a:rPr lang="en-US" dirty="0" err="1"/>
              <a:t>Baanah</a:t>
            </a:r>
            <a:r>
              <a:rPr lang="en-US" dirty="0"/>
              <a:t> and the other </a:t>
            </a:r>
            <a:r>
              <a:rPr lang="en-US" dirty="0" err="1"/>
              <a:t>Rechab</a:t>
            </a:r>
            <a:endParaRPr lang="en-US" dirty="0"/>
          </a:p>
        </p:txBody>
      </p:sp>
    </p:spTree>
    <p:extLst>
      <p:ext uri="{BB962C8B-B14F-4D97-AF65-F5344CB8AC3E}">
        <p14:creationId xmlns:p14="http://schemas.microsoft.com/office/powerpoint/2010/main" val="16198735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D1B7AA9-FD77-4200-8C6D-8D5651DE1D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5488"/>
            <a:ext cx="9144000" cy="5907024"/>
          </a:xfrm>
          <a:prstGeom prst="rect">
            <a:avLst/>
          </a:prstGeom>
        </p:spPr>
      </p:pic>
      <p:sp>
        <p:nvSpPr>
          <p:cNvPr id="2" name="Text Placeholder 1"/>
          <p:cNvSpPr>
            <a:spLocks noGrp="1"/>
          </p:cNvSpPr>
          <p:nvPr>
            <p:ph type="body" sz="quarter" idx="10"/>
          </p:nvPr>
        </p:nvSpPr>
        <p:spPr/>
        <p:txBody>
          <a:bodyPr/>
          <a:lstStyle/>
          <a:p>
            <a:r>
              <a:rPr lang="en-US" dirty="0"/>
              <a:t>Relief of the invasion of a mountainous country (sketch)</a:t>
            </a:r>
          </a:p>
        </p:txBody>
      </p:sp>
      <p:sp>
        <p:nvSpPr>
          <p:cNvPr id="3" name="Text Placeholder 2"/>
          <p:cNvSpPr>
            <a:spLocks noGrp="1"/>
          </p:cNvSpPr>
          <p:nvPr>
            <p:ph type="body" sz="quarter" idx="12"/>
          </p:nvPr>
        </p:nvSpPr>
        <p:spPr/>
        <p:txBody>
          <a:bodyPr/>
          <a:lstStyle/>
          <a:p>
            <a:r>
              <a:rPr lang="en-US" dirty="0"/>
              <a:t>4:2</a:t>
            </a:r>
          </a:p>
        </p:txBody>
      </p:sp>
      <p:sp>
        <p:nvSpPr>
          <p:cNvPr id="4" name="Title 3"/>
          <p:cNvSpPr>
            <a:spLocks noGrp="1"/>
          </p:cNvSpPr>
          <p:nvPr>
            <p:ph type="title"/>
          </p:nvPr>
        </p:nvSpPr>
        <p:spPr/>
        <p:txBody>
          <a:bodyPr/>
          <a:lstStyle/>
          <a:p>
            <a:r>
              <a:rPr lang="en-US" dirty="0"/>
              <a:t>Sau’s son had two captains of raiding bands, one named </a:t>
            </a:r>
            <a:r>
              <a:rPr lang="en-US" dirty="0" err="1"/>
              <a:t>Baanah</a:t>
            </a:r>
            <a:r>
              <a:rPr lang="en-US" dirty="0"/>
              <a:t> and the other </a:t>
            </a:r>
            <a:r>
              <a:rPr lang="en-US" dirty="0" err="1"/>
              <a:t>Rechab</a:t>
            </a:r>
            <a:endParaRPr lang="en-US" dirty="0"/>
          </a:p>
        </p:txBody>
      </p:sp>
    </p:spTree>
    <p:extLst>
      <p:ext uri="{BB962C8B-B14F-4D97-AF65-F5344CB8AC3E}">
        <p14:creationId xmlns:p14="http://schemas.microsoft.com/office/powerpoint/2010/main" val="12698350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35 Hebron.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35 Hebron.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Jabbok River from Penuel with Mahanaim.jpg"/>
</p:tagLst>
</file>

<file path=ppt/tags/tag4.xml><?xml version="1.0" encoding="utf-8"?>
<p:tagLst xmlns:a="http://schemas.openxmlformats.org/drawingml/2006/main" xmlns:r="http://schemas.openxmlformats.org/officeDocument/2006/relationships" xmlns:p="http://schemas.openxmlformats.org/presentationml/2006/main">
  <p:tag name="FILENAME" val="E:\Todd Sites\0 Adds\3 Judah\050701 Western Negev\sr\Ziklag, Tel Sera, from east.jpg"/>
  <p:tag name="PHOTO" val="TRUE"/>
</p:tagLst>
</file>

<file path=ppt/tags/tag5.xml><?xml version="1.0" encoding="utf-8"?>
<p:tagLst xmlns:a="http://schemas.openxmlformats.org/drawingml/2006/main" xmlns:r="http://schemas.openxmlformats.org/officeDocument/2006/relationships" xmlns:p="http://schemas.openxmlformats.org/presentationml/2006/main">
  <p:tag name="PHOTO" val="TRUE"/>
  <p:tag name="FILENAME" val="C:\Documents and Settings\Jamie Erselius\Desktop\Todd\Matson Judah for PowerPoint\Hebron\Hebron, water carriers at David's Pool, mat00993.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1652</TotalTime>
  <Words>11058</Words>
  <Application>Microsoft Office PowerPoint</Application>
  <PresentationFormat>On-screen Show (4:3)</PresentationFormat>
  <Paragraphs>724</Paragraphs>
  <Slides>78</Slides>
  <Notes>78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78</vt:i4>
      </vt:variant>
    </vt:vector>
  </HeadingPairs>
  <TitlesOfParts>
    <vt:vector size="83" baseType="lpstr">
      <vt:lpstr>Arial</vt:lpstr>
      <vt:lpstr>Calibri</vt:lpstr>
      <vt:lpstr>SBL Hebrew</vt:lpstr>
      <vt:lpstr>Times New Roman</vt:lpstr>
      <vt:lpstr>PhotoCompanion</vt:lpstr>
      <vt:lpstr>2 Samuel 4</vt:lpstr>
      <vt:lpstr>When Ish-bosheth, Saul’s son, heard that Abner was dead in Hebron, his courage failed</vt:lpstr>
      <vt:lpstr>When Ish-bosheth, Saul’s son, heard that Abner was dead in Hebron, his courage failed</vt:lpstr>
      <vt:lpstr>When Ish-bosheth, Saul’s son, heard that Abner was dead in Hebron, his courage failed</vt:lpstr>
      <vt:lpstr>When Ish-bosheth, Saul’s son, heard that Abner was dead in Hebron, his courage failed</vt:lpstr>
      <vt:lpstr>When Ish-bosheth, Saul’s son, heard that Abner was dead in Hebron, his courage failed</vt:lpstr>
      <vt:lpstr>When Ish-bosheth, Saul’s son, heard that Abner was dead in Hebron, his courage failed</vt:lpstr>
      <vt:lpstr>Sau’s son had two captains of raiding bands, one named Baanah and the other Rechab</vt:lpstr>
      <vt:lpstr>Sau’s son had two captains of raiding bands, one named Baanah and the other Rechab</vt:lpstr>
      <vt:lpstr>They were sons of Rimmon from Beeroth (which is part of Benjamin)</vt:lpstr>
      <vt:lpstr>They were sons of Rimmon from Beeroth (which is part of Benjamin)</vt:lpstr>
      <vt:lpstr>They were sons of Rimmon from Beeroth (which is part of Benjamin)</vt:lpstr>
      <vt:lpstr>They were sons of Rimmon from Beeroth (which is part of Benjamin)</vt:lpstr>
      <vt:lpstr>They were sons of Rimmon from Beeroth (which is part of Benjamin)</vt:lpstr>
      <vt:lpstr>They were sons of Rimmon from Beeroth (which is part of Benjamin)</vt:lpstr>
      <vt:lpstr>They were sons of Rimmon from Beeroth (which is part of Benjamin)</vt:lpstr>
      <vt:lpstr>They were sons of Rimmon from Beeroth (which is part of Benjamin)</vt:lpstr>
      <vt:lpstr>The Beerothites fled to Gittaim and have been sojourners there until this day</vt:lpstr>
      <vt:lpstr>Now Jonathan, Saul’s son, had a son that was lame of his feet; he was five years old . . .</vt:lpstr>
      <vt:lpstr>He was five years old when the news of Saul and Jonathan came from Jezreel</vt:lpstr>
      <vt:lpstr>He was five years old when the news of Saul and Jonathan came from Jezreel</vt:lpstr>
      <vt:lpstr>He was five years old when the news of Saul and Jonathan came from Jezreel</vt:lpstr>
      <vt:lpstr>He was five years old when the news of Saul and Jonathan came from Jezreel</vt:lpstr>
      <vt:lpstr>He was five years old when the news of Saul and Jonathan came from Jezreel</vt:lpstr>
      <vt:lpstr>His nurse took him up and fled, but in her hurry to flee he fell and became lame</vt:lpstr>
      <vt:lpstr>His nurse took him up and fled, but in her hurry to flee he fell and became lame</vt:lpstr>
      <vt:lpstr>His name was Mephibosheth</vt:lpstr>
      <vt:lpstr>Now Rechab and Baanah came to the house of Ish-bosheth as he took his rest at noon</vt:lpstr>
      <vt:lpstr>Now Rechab and Baanah came to the house of Ish-bosheth as he took his rest at noon</vt:lpstr>
      <vt:lpstr>Now Rechab and Baanah came to the house of Ish-bosheth as he took his rest at noon</vt:lpstr>
      <vt:lpstr>Now Rechab and Baanah came to the house of Ish-bosheth as he took his rest at noon</vt:lpstr>
      <vt:lpstr>They came into the middle of the house as if to get wheat</vt:lpstr>
      <vt:lpstr>They came into the middle of the house as if to get wheat</vt:lpstr>
      <vt:lpstr>They stabbed him in the stomach, and Rechab and Baanah his brother escaped</vt:lpstr>
      <vt:lpstr>As he lay on his bed in his bedroom, they struck him and killed him and beheaded him</vt:lpstr>
      <vt:lpstr>As he lay on his bed in his bedroom, they struck him and killed him and beheaded him</vt:lpstr>
      <vt:lpstr>And taking his head, they went by the way of the Arabah all night</vt:lpstr>
      <vt:lpstr>And taking his head, they went by the way of the Arabah all night</vt:lpstr>
      <vt:lpstr>And taking his head, they went by the way of the Arabah all night</vt:lpstr>
      <vt:lpstr>And taking his head, they went by the way of the Arabah all night</vt:lpstr>
      <vt:lpstr>And taking his head, they went by the way of the Arabah all night</vt:lpstr>
      <vt:lpstr>And taking his head, they went by the way of the Arabah all night</vt:lpstr>
      <vt:lpstr>And taking his head, they went by the way of the Arabah all night</vt:lpstr>
      <vt:lpstr>And taking his head, they went by the way of the Arabah all night</vt:lpstr>
      <vt:lpstr>And they brought the head of Ish-bosheth to David at Hebron</vt:lpstr>
      <vt:lpstr>And they brought the head of Ish-bosheth to David at Hebron</vt:lpstr>
      <vt:lpstr>And they brought the head of Ish-bosheth to David at Hebron</vt:lpstr>
      <vt:lpstr>And they brought the head of Ish-bosheth to David at Hebron</vt:lpstr>
      <vt:lpstr>And they brought the head of Ish-bosheth to David at Hebron</vt:lpstr>
      <vt:lpstr>And they brought the head of Ish-bosheth to David at Hebron</vt:lpstr>
      <vt:lpstr>And they brought the head of Ish-bosheth to David at Hebron</vt:lpstr>
      <vt:lpstr>And they brought the head of Ish-bosheth to David at Hebron</vt:lpstr>
      <vt:lpstr>Yahweh has avenged my lord the king this day of Saul and of his offspring</vt:lpstr>
      <vt:lpstr>Yahweh has avenged my lord the king this day of Saul and of his offspring</vt:lpstr>
      <vt:lpstr>Yahweh has avenged my lord the king this day of Saul and of his offspring</vt:lpstr>
      <vt:lpstr>Then David replied . . . and said, “As Yahweh lives”</vt:lpstr>
      <vt:lpstr>Then David replied . . . and said, “As Yahweh lives”</vt:lpstr>
      <vt:lpstr>Then David replied . . . and said, “As Yahweh lives, who has redeemed my life from all distress”</vt:lpstr>
      <vt:lpstr>Then David replied . . . and said, “As Yahweh lives, who has redeemed my life from all distress”</vt:lpstr>
      <vt:lpstr>When a man told me, “Behold, Saul is dead,” and thought he brought me good news</vt:lpstr>
      <vt:lpstr>I seized him and killed him in Ziklag</vt:lpstr>
      <vt:lpstr>I seized him and killed him in Ziklag</vt:lpstr>
      <vt:lpstr>I seized him and killed him in Ziklag</vt:lpstr>
      <vt:lpstr>That was the reward I gave him for his news</vt:lpstr>
      <vt:lpstr>How much more when wicked men have slain a righteous man in his own house upon his bed</vt:lpstr>
      <vt:lpstr>David commanded his young men, and they killed them and cut off their hands and their feet</vt:lpstr>
      <vt:lpstr>David commanded his young men, and they killed them and cut off their hands and their feet</vt:lpstr>
      <vt:lpstr>David commanded his young men, and they killed them and cut off their hands and their feet</vt:lpstr>
      <vt:lpstr>Then they hung them up beside the pool in Hebron</vt:lpstr>
      <vt:lpstr>Then they hung them up beside the pool in Hebron</vt:lpstr>
      <vt:lpstr>Then they hung them up beside the pool in Hebron</vt:lpstr>
      <vt:lpstr>Then they hung them up beside the pool in Hebron</vt:lpstr>
      <vt:lpstr>Then they hung them up beside the pool in Hebron</vt:lpstr>
      <vt:lpstr>Then they hung them up beside the pool in Hebron</vt:lpstr>
      <vt:lpstr>But they took the head of Ish-bosheth and buried it in the grave of Abner in Hebron</vt:lpstr>
      <vt:lpstr>But they took the head of Ish-bosheth and buried it in the grave of Abner in Hebron</vt:lpstr>
      <vt:lpstr>But they took the head of Ish-bosheth and buried it in the grave of Abner in Hebron</vt:lpstr>
      <vt:lpstr>But they took the head of Ish-bosheth and buried it in the grave of Abner in Hebron</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4, Photo Companion to the Bible</dc:title>
  <dc:subject>Photo Companion to the Bible</dc:subject>
  <dc:creator>BiblePlaces.com</dc:creator>
  <cp:lastModifiedBy>luke bolen</cp:lastModifiedBy>
  <cp:revision>85</cp:revision>
  <dcterms:created xsi:type="dcterms:W3CDTF">2020-04-07T20:21:27Z</dcterms:created>
  <dcterms:modified xsi:type="dcterms:W3CDTF">2021-01-25T22:43:40Z</dcterms:modified>
</cp:coreProperties>
</file>